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1425" r:id="rId3"/>
    <p:sldId id="1431" r:id="rId4"/>
    <p:sldId id="1703" r:id="rId5"/>
    <p:sldId id="1690" r:id="rId6"/>
    <p:sldId id="1679" r:id="rId7"/>
    <p:sldId id="1694" r:id="rId8"/>
    <p:sldId id="1562" r:id="rId9"/>
    <p:sldId id="1657" r:id="rId10"/>
    <p:sldId id="1579" r:id="rId11"/>
    <p:sldId id="1675" r:id="rId12"/>
    <p:sldId id="1310" r:id="rId13"/>
    <p:sldId id="1678" r:id="rId14"/>
    <p:sldId id="1515" r:id="rId15"/>
    <p:sldId id="1643" r:id="rId16"/>
    <p:sldId id="1676" r:id="rId17"/>
    <p:sldId id="1677" r:id="rId18"/>
    <p:sldId id="1680" r:id="rId19"/>
    <p:sldId id="1685" r:id="rId20"/>
    <p:sldId id="1714" r:id="rId21"/>
    <p:sldId id="1686" r:id="rId22"/>
    <p:sldId id="1692" r:id="rId23"/>
    <p:sldId id="1687" r:id="rId24"/>
    <p:sldId id="1688" r:id="rId25"/>
    <p:sldId id="1681" r:id="rId26"/>
    <p:sldId id="1627" r:id="rId27"/>
    <p:sldId id="1695" r:id="rId28"/>
    <p:sldId id="1630" r:id="rId29"/>
    <p:sldId id="1698" r:id="rId30"/>
    <p:sldId id="1693" r:id="rId31"/>
    <p:sldId id="1699" r:id="rId32"/>
    <p:sldId id="1684" r:id="rId33"/>
    <p:sldId id="1696" r:id="rId34"/>
    <p:sldId id="1636" r:id="rId35"/>
    <p:sldId id="1637" r:id="rId36"/>
    <p:sldId id="1639" r:id="rId37"/>
    <p:sldId id="1485" r:id="rId38"/>
    <p:sldId id="1700" r:id="rId39"/>
    <p:sldId id="1701" r:id="rId40"/>
    <p:sldId id="1682" r:id="rId41"/>
    <p:sldId id="1702" r:id="rId42"/>
    <p:sldId id="262" r:id="rId43"/>
    <p:sldId id="1524" r:id="rId44"/>
    <p:sldId id="1523" r:id="rId45"/>
    <p:sldId id="1704" r:id="rId46"/>
    <p:sldId id="1705" r:id="rId47"/>
    <p:sldId id="1706" r:id="rId48"/>
    <p:sldId id="1707" r:id="rId49"/>
    <p:sldId id="1708" r:id="rId50"/>
    <p:sldId id="1709" r:id="rId51"/>
    <p:sldId id="1711" r:id="rId52"/>
    <p:sldId id="1713" r:id="rId53"/>
    <p:sldId id="171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FC"/>
    <a:srgbClr val="00FF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86"/>
    <p:restoredTop sz="70479"/>
  </p:normalViewPr>
  <p:slideViewPr>
    <p:cSldViewPr snapToGrid="0">
      <p:cViewPr varScale="1">
        <p:scale>
          <a:sx n="143" d="100"/>
          <a:sy n="143" d="100"/>
        </p:scale>
        <p:origin x="104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9:45:15.065"/>
    </inkml:context>
    <inkml:brush xml:id="br0">
      <inkml:brushProperty name="width" value="0.1" units="cm"/>
      <inkml:brushProperty name="height" value="0.6" units="cm"/>
      <inkml:brushProperty name="color" value="#849398"/>
      <inkml:brushProperty name="inkEffects" value="pencil"/>
    </inkml:brush>
  </inkml:definitions>
  <inkml:trace contextRef="#ctx0" brushRef="#br0">1 82 16383,'5'-14'0,"-1"1"0,0 4 0,-3 0 0,7 4 0,-7-3 0,3 2 0,0-3 0,-3 4 0,3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19:47.295"/>
    </inkml:context>
    <inkml:brush xml:id="br0">
      <inkml:brushProperty name="width" value="0.35" units="cm"/>
      <inkml:brushProperty name="height" value="0.35" units="cm"/>
      <inkml:brushProperty name="color" value="#EEB3A6"/>
      <inkml:brushProperty name="inkEffects" value="rosegold"/>
      <inkml:brushProperty name="anchorX" value="-201291.20313"/>
      <inkml:brushProperty name="anchorY" value="-78827.96094"/>
      <inkml:brushProperty name="scaleFactor" value="0.5"/>
    </inkml:brush>
  </inkml:definitions>
  <inkml:trace contextRef="#ctx0" brushRef="#br0">1 0 24575,'0'0'0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15.965"/>
    </inkml:context>
    <inkml:brush xml:id="br0">
      <inkml:brushProperty name="width" value="0.35" units="cm"/>
      <inkml:brushProperty name="height" value="0.35" units="cm"/>
      <inkml:brushProperty name="color" value="#FBFF0B"/>
    </inkml:brush>
  </inkml:definitions>
  <inkml:trace contextRef="#ctx0" brushRef="#br0">0 0 24575,'0'0'0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16.930"/>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17.655"/>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18.356"/>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19.178"/>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20.398"/>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21.041"/>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19.747"/>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22.103"/>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22.870"/>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19:48.615"/>
    </inkml:context>
    <inkml:brush xml:id="br0">
      <inkml:brushProperty name="width" value="0.35" units="cm"/>
      <inkml:brushProperty name="height" value="0.35" units="cm"/>
      <inkml:brushProperty name="color" value="#EEB3A6"/>
      <inkml:brushProperty name="inkEffects" value="rosegold"/>
      <inkml:brushProperty name="anchorX" value="-226612.98438"/>
      <inkml:brushProperty name="anchorY" value="-88668.1875"/>
      <inkml:brushProperty name="scaleFactor" value="0.5"/>
    </inkml:brush>
  </inkml:definitions>
  <inkml:trace contextRef="#ctx0" brushRef="#br0">0 1 24575,'0'0'0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23.702"/>
    </inkml:context>
    <inkml:brush xml:id="br0">
      <inkml:brushProperty name="width" value="0.35" units="cm"/>
      <inkml:brushProperty name="height" value="0.35" units="cm"/>
      <inkml:brushProperty name="color" value="#FBFF0B"/>
    </inkml:brush>
  </inkml:definitions>
  <inkml:trace contextRef="#ctx0" brushRef="#br0">0 0 24575,'0'0'0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24.441"/>
    </inkml:context>
    <inkml:brush xml:id="br0">
      <inkml:brushProperty name="width" value="0.35" units="cm"/>
      <inkml:brushProperty name="height" value="0.35" units="cm"/>
      <inkml:brushProperty name="color" value="#FBFF0B"/>
    </inkml:brush>
  </inkml:definitions>
  <inkml:trace contextRef="#ctx0" brushRef="#br0">0 0 24575,'0'0'0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25.179"/>
    </inkml:context>
    <inkml:brush xml:id="br0">
      <inkml:brushProperty name="width" value="0.35" units="cm"/>
      <inkml:brushProperty name="height" value="0.35" units="cm"/>
      <inkml:brushProperty name="color" value="#FBFF0B"/>
    </inkml:brush>
  </inkml:definitions>
  <inkml:trace contextRef="#ctx0" brushRef="#br0">0 0 24575,'0'0'0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41.371"/>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42.117"/>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42.805"/>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43.455"/>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44.155"/>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44.822"/>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45.589"/>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19:49.231"/>
    </inkml:context>
    <inkml:brush xml:id="br0">
      <inkml:brushProperty name="width" value="0.35" units="cm"/>
      <inkml:brushProperty name="height" value="0.35" units="cm"/>
      <inkml:brushProperty name="color" value="#EEB3A6"/>
      <inkml:brushProperty name="inkEffects" value="rosegold"/>
      <inkml:brushProperty name="anchorX" value="-252147.03125"/>
      <inkml:brushProperty name="anchorY" value="-98269.08594"/>
      <inkml:brushProperty name="scaleFactor" value="0.5"/>
    </inkml:brush>
  </inkml:definitions>
  <inkml:trace contextRef="#ctx0" brushRef="#br0">0 0 24575,'0'0'0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46.387"/>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50.353"/>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51.036"/>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51.725"/>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52.375"/>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19:49.735"/>
    </inkml:context>
    <inkml:brush xml:id="br0">
      <inkml:brushProperty name="width" value="0.35" units="cm"/>
      <inkml:brushProperty name="height" value="0.35" units="cm"/>
      <inkml:brushProperty name="color" value="#EEB3A6"/>
      <inkml:brushProperty name="inkEffects" value="rosegold"/>
      <inkml:brushProperty name="anchorX" value="-277473.375"/>
      <inkml:brushProperty name="anchorY" value="-108228.21094"/>
      <inkml:brushProperty name="scaleFactor" value="0.5"/>
    </inkml:brush>
  </inkml:definitions>
  <inkml:trace contextRef="#ctx0" brushRef="#br0">0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19:50.183"/>
    </inkml:context>
    <inkml:brush xml:id="br0">
      <inkml:brushProperty name="width" value="0.35" units="cm"/>
      <inkml:brushProperty name="height" value="0.35" units="cm"/>
      <inkml:brushProperty name="color" value="#EEB3A6"/>
      <inkml:brushProperty name="inkEffects" value="rosegold"/>
      <inkml:brushProperty name="anchorX" value="-302831.53125"/>
      <inkml:brushProperty name="anchorY" value="-118403.625"/>
      <inkml:brushProperty name="scaleFactor" value="0.5"/>
    </inkml:brush>
  </inkml:definitions>
  <inkml:trace contextRef="#ctx0" brushRef="#br0">1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19:59.927"/>
    </inkml:context>
    <inkml:brush xml:id="br0">
      <inkml:brushProperty name="width" value="0.35" units="cm"/>
      <inkml:brushProperty name="height" value="0.35" units="cm"/>
      <inkml:brushProperty name="color" value="#EEB3A6"/>
      <inkml:brushProperty name="inkEffects" value="rosegold"/>
      <inkml:brushProperty name="anchorX" value="-328361.4375"/>
      <inkml:brushProperty name="anchorY" value="-128642.65625"/>
      <inkml:brushProperty name="scaleFactor" value="0.5"/>
    </inkml:brush>
  </inkml:definitions>
  <inkml:trace contextRef="#ctx0" brushRef="#br0">229 223 24575,'-17'17'0,"0"-5"0,16-7 0,-5-1 0,3 8 0,-4-7 0,4 6 0,-3-4 0,3 0 0,-4 5 0,4-5 0,0 2 0,0 0 0,0-2 0,-1 5 0,-2-5 0,6 2 0,-6 1 0,5-3 0,-4 2 0,4 0 0,-5 1 0,3 0 0,-1-1 0,-1-3 0,4 4 0,-5-3 0,6 5 0,-3-5 0,3 5 0,0-5 0,0 5 0,0-5 0,0 5 0,3-5 0,-3 2 0,6 0 0,-5-2 0,4 3 0,-1-1 0,2-2 0,-2 2 0,4 0 0,-4-2 0,6 3 0,-7-4 0,3 0 0,0 3 0,1-1 0,2 1 0,-2-6 0,-1 3 0,6 0 0,-4 1 0,4 0 0,-6-2 0,1-1 0,5 2 0,-4-2 0,6 1 0,-7-4 0,3 2 0,-1 3 0,-2-5 0,8 8 0,-7-6 0,4 1 0,-3-2 0,1-2 0,0 0 0,-1 0 0,0 0 0,1 3 0,0 1 0,-1-1 0,0 0 0,1 0 0,0 1 0,-1-1 0,-3 3 0,6-3 0,-4 1 0,4-1 0,-3-3 0,-2 2 0,5-1 0,-4 2 0,4-3 0,-5 0 0,2 3 0,0-2 0,-2 4 0,2-1 0,0-1 0,-1 3 0,4-3 0,-5 1 0,2-1 0,0 0 0,-2 0 0,5 1 0,-5 1 0,2-4 0,1 8 0,-3-8 0,2 5 0,0-4 0,-2 2 0,5 2 0,-5 1 0,2-4 0,0 6 0,-1-5 0,1 2 0,-3 0 0,0-3 0,4 7 0,-3-6 0,-1 4 0,3-4 0,-5 2 0,5 1 0,-3-1 0,1 0 0,2 1 0,-2-1 0,2 0 0,0 1 0,-2-1 0,3 1 0,-1-1 0,-2 0 0,5 1 0,-5-1 0,2 0 0,-2 1 0,-1-1 0,0 0 0,1 1 0,-1 2 0,0-5 0,1 5 0,2-6 0,-2 4 0,2-1 0,0 0 0,-2 1 0,3-1 0,-4 0 0,3 1 0,-2-4 0,2 3 0,1 0 0,-3 1 0,2 0 0,-3-2 0,1-1 0,2 5 0,-2-2 0,2 2 0,-3-2 0,1-1 0,-1 0 0,0 4 0,-2-3 0,2 2 0,-3 0 0,4-5 0,-1 8 0,0-8 0,-2 5 0,-1 3 0,-1-4 0,-1 4 0,2-3 0,-3-2 0,0 5 0,0-5 0,0 5 0,0-5 0,0 5 0,0-5 0,0 5 0,0-5 0,0 6 0,0-6 0,0 5 0,0-5 0,0 5 0,0-5 0,0 5 0,0-5 0,0 5 0,0-5 0,-3 2 0,2 0 0,-4-2 0,1 3 0,-2-4 0,0 0 0,-4-2 0,0-1 0,1-1 0,-1-1 0,-2 2 0,5-3 0,-5 0 0,0 0 0,1 0 0,-2 0 0,4 0 0,0 0 0,-1 0 0,0 0 0,1 0 0,0 0 0,-1 0 0,0-3 0,1 2 0,-1-4 0,3 4 0,-5-5 0,5 6 0,-2-6 0,0 5 0,2-4 0,-5 1 0,5 1 0,-2-3 0,-1 5 0,3-4 0,-5 4 0,5-5 0,-2 6 0,0-9 0,2 8 0,-2-5 0,-1 3 0,3 2 0,-5-4 0,5 1 0,-2 1 0,-3-6 0,4 8 0,-7-8 0,8 6 0,-2-1 0,0-1 0,2 1 0,-2-2 0,0-1 0,2 4 0,-3-3 0,1 3 0,-1-4 0,0 4 0,1-3 0,3 3 0,-3-1 0,2-2 0,-5 3 0,4-1 0,-1-1 0,0 1 0,2 1 0,-2-3 0,0 2 0,2 1 0,-5-3 0,4 3 0,-4-4 0,5 4 0,-2-3 0,0 3 0,2-4 0,-2 4 0,0-6 0,1 5 0,-1-2 0,3 0 0,-3 2 0,2 1 0,-2-3 0,-1 0 0,3-1 0,-2 0 0,0-1 0,2 7 0,-2-8 0,-1 6 0,3-4 0,-2 4 0,0-6 0,2 5 0,-2-5 0,2 2 0,1 1 0,0 0 0,-4-1 0,3 1 0,-2 0 0,3-1 0,-1-2 0,4 2 0,-3-2 0,0 0 0,-1 2 0,0-3 0,-1 1 0,7 2 0,-8-2 0,6 3 0,-4-1 0,1-2 0,-3-1 0,4 0 0,-3 1 0,4 3 0,-2-1 0,0-2 0,-1 2 0,1-2 0,0 0 0,-1 2 0,1-3 0,0 4 0,-1-3 0,1-1 0,-1 0 0,4 1 0,-3 2 0,3-2 0,-4 2 0,1-2 0,0 3 0,-1-4 0,1 3 0,0-2 0,-1 0 0,4 2 0,0-5 0,0 5 0,2-2 0,-4 0 0,4 1 0,-5-1 0,6 0 0,-3 2 0,0-5 0,2 5 0,-2-2 0,3 0 0,0-1 0,0 0 0,0 1 0,0-1 0,0 0 0,0 1 0,0-1 0,0 1 0,0-1 0,0 0 0,0-2 0,0 5 0,0-5 0,0 5 0,0-5 0,0 5 0,3-5 0,-2 5 0,2-2 0,-3 0 0,3 2 0,0-5 0,3 5 0,-2-3 0,-1 1 0,0 2 0,-3-5 0,6 5 0,-5-2 0,4-3 0,-1 7 0,-1-6 0,3 4 0,-5 0 0,4-5 0,-4 5 0,5-2 0,-5 0 0,4 2 0,-1-5 0,-1 4 0,3-1 0,-5 0 0,1 2 0,1-5 0,1 5 0,-1-2 0,3 0 0,-5-1 0,4 3 0,-4-5 0,5 5 0,-6-3 0,6 1 0,-5 0 0,2 2 0,-1-5 0,-1 5 0,5-2 0,-3-1 0,1 3 0,2-2 0,-6-3 0,3 4 0,0-4 0,0 6 0,1-3 0,2 2 0,-6-5 0,3 5 0,0-3 0,0 1 0,1 2 0,2-2 0,-6 0 0,6 2 0,-5-5 0,4 5 0,-4-2 0,2 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0:09.182"/>
    </inkml:context>
    <inkml:brush xml:id="br0">
      <inkml:brushProperty name="width" value="0.35" units="cm"/>
      <inkml:brushProperty name="height" value="0.35" units="cm"/>
      <inkml:brushProperty name="color" value="#EEB3A6"/>
      <inkml:brushProperty name="inkEffects" value="rosegold"/>
      <inkml:brushProperty name="anchorX" value="-351281.375"/>
      <inkml:brushProperty name="anchorY" value="-135546.79688"/>
      <inkml:brushProperty name="scaleFactor" value="0.5"/>
    </inkml:brush>
  </inkml:definitions>
  <inkml:trace contextRef="#ctx0" brushRef="#br0">115 1221 24575,'-20'14'0,"5"0"0,9-9 0,3 3 0,-4-1 0,4 0 0,-6 5 0,8-5 0,-5 2 0,0 0 0,5-2 0,-5 5 0,4-5 0,1 2 0,-5 1 0,5-3 0,-4 2 0,4 0 0,-5-2 0,6 5 0,-6-5 0,5 2 0,-1 1 0,2-1 0,0 1 0,0 0 0,0-1 0,0 1 0,0 0 0,0-1 0,2 0 0,-1-2 0,8 5 0,-8-5 0,7 2 0,-4-2 0,2-1 0,4 0 0,-3-2 0,5-1 0,-5-3 0,5 0 0,-5 0 0,8 0 0,-8 0 0,8 0 0,-8-3 0,5 2 0,-2-2 0,3 1 0,0-2 0,5 0 0,-4-4 0,10 7 0,-10-11 0,5 11 0,-7-8 0,1 6 0,0-4 0,-1 1 0,-2 3 0,2-3 0,-2 2 0,3 1 0,-3 0 0,-1 0 0,0 2 0,-2-1 0,5 2 0,-5-3 0,5 2 0,-4-5 0,1 6 0,0-6 0,-2 3 0,2-1 0,0 1 0,-2 0 0,3 0 0,-1-1 0,-2-1 0,5 4 0,-2-2 0,3 3 0,-1-3 0,-2 0 0,2-1 0,-2-1 0,3 1 0,-1-2 0,1-1 0,-3 1 0,2 2 0,-2-1 0,0 1 0,-1-2 0,-3 0 0,4-1 0,0 4 0,2-3 0,-2 5 0,-1-4 0,1 1 0,-3 1 0,5-3 0,-5 5 0,2-4 0,0 4 0,-2-5 0,5 3 0,-2-4 0,0 4 0,-1-6 0,-3 5 0,4-2 0,-3-3 0,2 8 0,-3-8 0,6 3 0,-4-1 0,4-2 0,-6 5 0,4-2 0,-3 3 0,2-1 0,3-4 0,-4 6 0,4-6 0,-6 4 0,0-2 0,4 0 0,-3 2 0,2-1 0,0-2 0,-2 3 0,2-5 0,-2 6 0,-1-3 0,3-4 0,-2 3 0,5 1 0,-5 0 0,3 3 0,-4-4 0,3 1 0,-5 0 0,5-1 0,-3 1 0,-2 0 0,8-1 0,-8 1 0,5 2 0,-2-4 0,-1 4 0,0-6 0,1 1 0,-4 2 0,3-2 0,0 0 0,-2 2 0,2-2 0,-3-1 0,-2 3 0,4-5 0,-1 5 0,-1-2 0,3 0 0,-5 2 0,4-2 0,-4-1 0,2 3 0,0-5 0,-3 5 0,0-5 0,-3 5 0,-3-2 0,-4 0 0,6 2 0,-4-3 0,4 4 0,-2 0 0,-1-3 0,1 4 0,0-6 0,-1 7 0,1-5 0,0 2 0,-1 1 0,1-3 0,-1 2 0,4-3 0,-3 1 0,3 2 0,-4-2 0,1-3 0,0 1 0,-1-1 0,4 2 0,-3 4 0,3-3 0,-1 2 0,-2-2 0,3-1 0,-1 3 0,-1-2 0,1 0 0,1 2 0,0-5 0,3 5 0,0-5 0,0 5 0,0-5 0,0 2 0,0 0 0,0 1 0,-3 0 0,2 2 0,-2-5 0,3 4 0,0-4 0,0 5 0,0-5 0,0 5 0,0-5 0,0 5 0,0-5 0,0 5 0,0-5 0,0 5 0,-2-5 0,1 5 0,-2-2 0,0 0 0,3 1 0,-3-4 0,0 5 0,2-2 0,-2 0 0,3-1 0,0 0 0,-2 1 0,1 0 0,-2 2 0,0-5 0,2 5 0,-1-2 0,2-4 0,0 6 0,-4-14 0,3 10 0,-7-13 0,7 10 0,-6-10 0,6 4 0,-3 0 0,0-4 0,4 5 0,-7-1 0,6 4 0,-2 7 0,7 39 0,-3-18 0,7 34 0,-7-32 0,2 5 0,0-6 0,-2 5 0,5 2 0,-5-1 0,3 0 0,0-1 0,-3 2 0,5 0 0,-5 4 0,6-5 0,-6 1 0,6 4 0,-6-10 0,3 10 0,-1-10 0,-3 10 0,3-12 0,-3 5 0,3-7 0,-2 0 0,4 2 0,-4-5 0,2 5 0,-3-5 0,3 2 0,-2 1 0,1-3 0,-2 5 0,0-5 0,-2 5 0,1-5 0,-5 5 0,5-5 0,-4 2 0,-2 0 0,3-2 0,-4 5 0,4-5 0,-2 3 0,-1-4 0,1 3 0,0-2 0,-1 0 0,1 1 0,0-4 0,-4 6 0,3-4 0,-5-3 0,5 3 0,-2-5 0,3 10 0,-3-9 0,2 7 0,-3-6 0,1 0 0,2 1 0,-5 1 0,5-1 0,-2 5 0,2-2 0,-2 2 0,2-5 0,-2 4 0,0-3 0,2 1 0,-2 0 0,2-3 0,1 3 0,-1 4 0,1-3 0,0 2 0,-1-3 0,1 3 0,2-2 0,-1 3 0,1-1 0,1 1 0,0 0 0,3-1 0,0 0 0,0 4 0,0-3 0,0 2 0,0-5 0,0 2 0,-6 4 0,2-3 0,-2 5 0,0-8 0,2 2 0,-2-2 0,0-1 0,-1 0 0,1 1 0,0-1 0,-4 1 0,3-4 0,-2 3 0,0-3 0,2 1 0,-5-1 0,2-3 0,0 0 0,-2-3 0,2 2 0,-2-2 0,2 3 0,-2 0 0,2-3 0,-3 3 0,3-3 0,1 3 0,0-3 0,2 2 0,-8-1 0,7 2 0,-4 0 0,3 0 0,2 2 0,-5-1 0,5 2 0,-5-3 0,5 3 0,-5-3 0,4 6 0,-1-2 0,0-1 0,2 3 0,-5-3 0,5 1 0,-2 2 0,0 0 0,4 1 0,-3 2 0,1-3 0,0 1 0,-2-1 0,0 1 0,5-1 0,-5 0 0,3 1 0,-1-1 0,-2 0 0,0 1 0,1-1 0,2 0 0,3 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0:17.718"/>
    </inkml:context>
    <inkml:brush xml:id="br0">
      <inkml:brushProperty name="width" value="0.35" units="cm"/>
      <inkml:brushProperty name="height" value="0.35" units="cm"/>
      <inkml:brushProperty name="color" value="#EEB3A6"/>
      <inkml:brushProperty name="inkEffects" value="rosegold"/>
      <inkml:brushProperty name="anchorX" value="-378584.625"/>
      <inkml:brushProperty name="anchorY" value="-146108.625"/>
      <inkml:brushProperty name="scaleFactor" value="0.5"/>
    </inkml:brush>
  </inkml:definitions>
  <inkml:trace contextRef="#ctx0" brushRef="#br0">188 1 24575,'7'24'0,"2"-3"0,-8-15 0,4 0 0,-4 6 0,2-4 0,-3 4 0,3-3 0,0-2 0,4 5 0,-4-5 0,3 3 0,-3 2 0,1-5 0,1 5 0,-4-2 0,2-3 0,-3 5 0,0-5 0,0 5 0,0-5 0,0 5 0,0-5 0,0 5 0,-3-5 0,0 2 0,-7 0 0,3-2 0,-2 3 0,0-4 0,2 0 0,1 1 0,0 2 0,0-2 0,1 2 0,-6-5 0,7 1 0,-5-1 0,-1 5 0,0-2 0,1 0 0,2 7 0,2-12 0,1 13 0,0-9 0,-1 1 0,-2 5 0,3-5 0,-4 2 0,4-2 0,-2-1 0,-1 3 0,1-2 0,3 2 0,-3 1 0,5-3 0,-4 2 0,1 0 0,-2-5 0,-1 8 0,1-5 0,2 5 0,-1-5 0,4 5 0,-5-8 0,6 8 0,-6-5 0,5 2 0,4 0 0,4-1 0,3-2 0,-1-3 0,1-3 0,2 0 0,-1-3 0,1-1 0,-6-2 0,1 0 0,-1-1 0,3 1 0,-2 0 0,2 2 0,1-2 0,-3 3 0,2-4 0,0 1 0,-5 0 0,5-1 0,-6-2 0,4 2 0,-4-2 0,6 3 0,-5-4 0,2 3 0,0-2 0,0 0 0,-1 2 0,3-2 0,1 14 0,2 0 0,-1 7 0,-2-2 0,-1-1 0,0-2 0,2 2 0,-3-3 0,1 1 0,-1-1 0,0 3 0,1-2 0,-1 5 0,0-5 0,1 3 0,-1-1 0,0-2 0,1 2 0,-1-3 0,0 4 0,-2-3 0,2 2 0,2 6 0,-1-4 0,9 13 0,-8-13 0,6 7 0,-10-11 0,4 2 0,-4-3 0,2 1 0,-12-32 0,-1 10 0,-8-28 0,4 26 0,3-6 0,1 15 0,3-10 0,-5 8 0,8 0 0,-8 1 0,6 3 0,-4-4 0,4 3 0,-3-2 0,3 0 0,-4-1 0,1 0 0,2 1 0,-1 3 0,1-6 0,1 4 0,-3-4 0,2 0 0,1 4 0,-3-7 0,6 8 0,-6-5 0,2 2 0,1 0 0,0 1 0,0 0 0,3 2 0,-6-5 0,5 5 0,-2-2 0,3-1 0,-3 0 0,3 1 0,-3-3 0,3 5 0,0-5 0,0 2 0,0 0 0,0 1 0,0-1 0,0 0 0,0 1 0,0-1 0,0 1 0,0-1 0,0 0 0,0 1 0,0 0 0,0-1 0,0 0 0,0 1 0,0 0 0,0-1 0,-3 0 0,2 1 0,-1-3 0,2 4 0,0 30 0,0-6 0,0 24 0,0-16 0,0-10 0,0 4 0,0-5 0,0-3 0,0-1 0,0 0 0,0 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0:26.277"/>
    </inkml:context>
    <inkml:brush xml:id="br0">
      <inkml:brushProperty name="width" value="0.35" units="cm"/>
      <inkml:brushProperty name="height" value="0.35" units="cm"/>
      <inkml:brushProperty name="color" value="#EEB3A6"/>
      <inkml:brushProperty name="inkEffects" value="rosegold"/>
      <inkml:brushProperty name="anchorX" value="-403638.21875"/>
      <inkml:brushProperty name="anchorY" value="-153188.75"/>
      <inkml:brushProperty name="scaleFactor" value="0.5"/>
    </inkml:brush>
  </inkml:definitions>
  <inkml:trace contextRef="#ctx0" brushRef="#br0">1 4 24575,'24'-3'0,"-1"3"0,-13 1 0,3 4 0,0-1 0,-1 2 0,-2-2 0,2 4 0,-5-6 0,5 9 0,-5-7 0,3 8 0,-4-5 0,0 2 0,4 3 0,-6-4 0,4 4 0,-4-3 0,-1-1 0,3 1 0,-3 0 0,4-2 0,-4 2 0,3 0 0,-5-2 0,2 5 0,-3-4 0,0 4 0,0-5 0,0 5 0,0-5 0,0 5 0,0-5 0,0 5 0,0-5 0,2 2 0,-1 0 0,5-2 0,-6 5 0,6-5 0,-2 3 0,2-4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0:30.142"/>
    </inkml:context>
    <inkml:brush xml:id="br0">
      <inkml:brushProperty name="width" value="0.35" units="cm"/>
      <inkml:brushProperty name="height" value="0.35" units="cm"/>
      <inkml:brushProperty name="color" value="#EEB3A6"/>
      <inkml:brushProperty name="inkEffects" value="rosegold"/>
      <inkml:brushProperty name="anchorX" value="-437571.25"/>
      <inkml:brushProperty name="anchorY" value="-163678.67188"/>
      <inkml:brushProperty name="scaleFactor" value="0.5"/>
    </inkml:brush>
  </inkml:definitions>
  <inkml:trace contextRef="#ctx0" brushRef="#br0">77 598 24575,'-10'-20'0,"-2"-1"0,9 11 0,-4-2 0,1-1 0,0 0 0,-1 1 0,4 2 0,-3-2 0,6 5 0,-3-3 0,0 1 0,2 2 0,-2-5 0,3 5 0,0-5 0,-3 5 0,3-2 0,-3 0 0,3-1 0,6 0 0,-2 1 0,5 5 0,0-2 0,-2 6 0,2-6 0,1 5 0,0-4 0,-1 4 0,1-5 0,-1 3 0,-2-1 0,2-1 0,0 1 0,1-2 0,0 2 0,-1-1 0,0-2 0,-1 0 0,4 1 0,-3 3 0,1 0 0,2 0 0,-5-1 0,3-2 0,-1 0 0,-2 2 0,5-2 0,-5 3 0,2 0 0,0-4 0,-4 1 0,3 0 0,-2-1 0,1 1 0,5 0 0,-7-1 0,6 4 0,-4-6 0,3 8 0,-1-5 0,0 3 0,-2 3 0,8-6 0,-7 5 0,4-4 0,-6 1 0,4 1 0,-3-3 0,5 2 0,-5 1 0,2 0 0,0-3 0,-5 2 0,8-5 0,-8 0 0,2 2 0,0-3 0,-2 4 0,2 0 0,-3-3 0,0-1 0,-3 0 0,3 1 0,-2-1 0,2 3 0,-3-5 0,0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19:32.727"/>
    </inkml:context>
    <inkml:brush xml:id="br0">
      <inkml:brushProperty name="width" value="0.1" units="cm"/>
      <inkml:brushProperty name="height" value="0.1" units="cm"/>
      <inkml:brushProperty name="color" value="#EEB3A6"/>
      <inkml:brushProperty name="inkEffects" value="rosegold"/>
      <inkml:brushProperty name="anchorX" value="0"/>
      <inkml:brushProperty name="anchorY" value="0"/>
      <inkml:brushProperty name="scaleFactor" value="0.5"/>
    </inkml:brush>
  </inkml:definitions>
  <inkml:trace contextRef="#ctx0" brushRef="#br0">1 1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0:58.836"/>
    </inkml:context>
    <inkml:brush xml:id="br0">
      <inkml:brushProperty name="width" value="0.1" units="cm"/>
      <inkml:brushProperty name="height" value="0.1" units="cm"/>
      <inkml:brushProperty name="color" value="#0B868D"/>
      <inkml:brushProperty name="inkEffects" value="ocean"/>
      <inkml:brushProperty name="anchorX" value="-474583.84375"/>
      <inkml:brushProperty name="anchorY" value="-173828.04688"/>
      <inkml:brushProperty name="scaleFactor" value="0.5"/>
    </inkml:brush>
  </inkml:definitions>
  <inkml:trace contextRef="#ctx0" brushRef="#br0">0 720 24575,'10'-7'0,"-1"-2"0,-5 6 0,1-1 0,-4-1 0,2-2 0,0 3 0,-2-4 0,1 4 0,1 1 0,1-3 0,-1 2 0,3 1 0,-5-3 0,4 3 0,-4-4 0,2 1 0,-3 0 0,3-1 0,-3 1 0,3 0 0,-3-1 0,0-2 0,0 2 0,3-5 0,-2 5 0,1-2 0,-2-1 0,0 3 0,3-2 0,-2 3 0,2-1 0,-3 1 0,0 0 0,0-1 0,0 1 0,-3 0 0,2-1 0,-2 1 0,3 0 0,0-1 0,-2 1 0,1-1 0,-2 1 0,3 0 0,0-1 0,0 1 0,-3 0 0,3-1 0,-3 1 0,3 0 0,0-1 0,0 1 0,-3-1 0,2 1 0,-2 0 0,3-1 0,0 1 0,-2 0 0,1-1 0,-2 1 0,3 0 0,-3-4 0,0 3 0,-1-2 0,1 3 0,3-1 0,0-2 0,0 2 0,-2-2 0,1 0 0,-2-1 0,3 0 0,-3 1 0,2 2 0,-1 1 0,2-3 0,0 2 0,-3-2 0,2 2 0,-2 1 0,3-3 0,0 2 0,0-3 0,0 4 0,-3 0 0,3-1 0,-3 1 0,3 0 0,-3-1 0,2 1 0,-1 0 0,2-1 0,0 1 0,0 0 0,0-1 0,0 1 0,0-1 0,0 1 0,0 0 0,0-1 0,0 1 0,0 0 0,0-1 0,0 1 0,0 0 0,0-1 0,0 6 0,0 8 0,0 1 0,0 4 0,0-6 0,0 0 0,0 1 0,0-1 0,0 0 0,0 1 0,0-1 0,0 1 0,0-1 0,0 0 0,0 1 0,0-1 0,0 0 0,0 3 0,2 1 0,-1 0 0,2-1 0,0-2 0,-3-1 0,6 1 0,-5-1 0,4 0 0,-4 1 0,5-1 0,-5 0 0,4-2 0,-4 2 0,5-3 0,-3 3 0,1 1 0,1-1 0,-4 1 0,7 2 0,-6-2 0,6 2 0,-4-3 0,2 1 0,-2-1 0,1 0 0,-4 1 0,5-1 0,-3 1 0,1-1 0,1 0 0,-4 1 0,5-1 0,-3 0 0,1 1 0,2-1 0,-6 0 0,6 4 0,-3-3 0,4 5 0,-4-5 0,3 2 0,-5-3 0,4 1 0,-1-1 0,-1 0 0,0 1 0,0-1 0,-2 0 0,2 1 0,-1-1 0,-1 1 0,5-1 0,-3 3 0,1-2 0,-1 2 0,-3-2 0,0 2 0,0-2 0,0 2 0,0-2 0,0-1 0,0 0 0,0 1 0,0-1 0,0 0 0,0 1 0,0-1 0,0 0 0,-3 1 0,-1-4 0,-2 3 0,2-2 0,-1 2 0,1 0 0,-2 1 0,2-1 0,-4 0 0,6 4 0,-6-3 0,4 5 0,-2-8 0,0 4 0,-1-4 0,4 5 0,-3-2 0,3-1 0,-1 0 0,1-2 0,0-1 0,3 3 0,-3-3 0,0 1 0,2 2 0,-4-9 0,4 3 0,-2-7 0,6 1 0,-2-3 0,4 5 0,-1-8 0,-1 8 0,3-5 0,-2 5 0,2-4 0,0 4 0,-2-6 0,2 4 0,-3-3 0,1 2 0,1-2 0,-1 2 0,2 4 0,-2-3 0,-1 3 0,-1-1 0,-1-2 0,2 3 0,-3-4 0,0 1 0,0 0 0,0-1 0,0 1 0,0 0 0,0-4 0,0 3 0,0-5 0,0 2 0,0-2 0,-3-1 0,2 3 0,-9-8 0,8 10 0,-5-10 0,4 8 0,-1-2 0,1 2 0,0 1 0,0-1 0,0 1 0,-1-1 0,-2 0 0,3 1 0,-1 2 0,1-2 0,3 3 0,-2-4 0,1 3 0,-5-2 0,6 3 0,-6-1 0,5 1 0,-4 0 0,4-1 0,-5 1 0,5 0 0,-1-1 0,-1 1 0,2 0 0,-2-1 0,0-2 0,0 2 0,-1-2 0,2 2 0,2 1 0,0 0 0,0-1 0,0 1 0,0 0 0,0-1 0,0 1 0,0 2 0,0 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1:02.372"/>
    </inkml:context>
    <inkml:brush xml:id="br0">
      <inkml:brushProperty name="width" value="0.1" units="cm"/>
      <inkml:brushProperty name="height" value="0.1" units="cm"/>
      <inkml:brushProperty name="color" value="#0B868D"/>
      <inkml:brushProperty name="inkEffects" value="ocean"/>
      <inkml:brushProperty name="anchorX" value="-501338.40625"/>
      <inkml:brushProperty name="anchorY" value="-179982.57813"/>
      <inkml:brushProperty name="scaleFactor" value="0.5"/>
    </inkml:brush>
  </inkml:definitions>
  <inkml:trace contextRef="#ctx0" brushRef="#br0">198 96 24575,'0'10'0,"0"-1"0,2-2 0,-1-1 0,2 1 0,-3-1 0,0 0 0,0 1 0,0-1 0,0 0 0,0 1 0,0-1 0,0 0 0,-3 1 0,0-1 0,-1 1 0,-4-4 0,6 3 0,-6-3 0,7 4 0,-5-1 0,3 0 0,-4-2 0,4 2 0,-3-6 0,3 3 0,-6-3 0,1 0 0,-1 3 0,0-2 0,-1 1 0,0 1 0,1-2 0,3 2 0,-1 0 0,1-3 0,0 3 0,-1-3 0,1 0 0,-3 0 0,2 0 0,-3 0 0,4 0 0,0 0 0,2-3 0,1 0 0,6-4 0,1 1 0,5 0 0,-2 2 0,-1-1 0,0 4 0,-5-5 0,4 5 0,-1-1 0,-1-1 0,3 2 0,-2-2 0,-1 0 0,3 0 0,-3-1 0,4-1 0,-1 1 0,-2-2 0,4-1 0,-4 1 0,3 0 0,-2-1 0,-1 1 0,-1 0 0,3-1 0,-5-2 0,2 2 0,-1-2 0,-1 2 0,2 1 0,-3 0 0,0-1 0,0 1 0,3 2 0,-2-1 0,1 1 0,-2-2 0,0 0 0,0-1 0,-2 1 0,1 0 0,-2-1 0,0 1 0,2-1 0,-1 1 0,2 0 0,0-1 0,0 4 0,0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1:10.908"/>
    </inkml:context>
    <inkml:brush xml:id="br0">
      <inkml:brushProperty name="width" value="0.1" units="cm"/>
      <inkml:brushProperty name="height" value="0.1" units="cm"/>
      <inkml:brushProperty name="color" value="#0B868D"/>
      <inkml:brushProperty name="inkEffects" value="ocean"/>
      <inkml:brushProperty name="anchorX" value="-527122.0625"/>
      <inkml:brushProperty name="anchorY" value="-183829.54688"/>
      <inkml:brushProperty name="scaleFactor" value="0.5"/>
    </inkml:brush>
  </inkml:definitions>
  <inkml:trace contextRef="#ctx0" brushRef="#br0">1 1 24575,'10'0'0,"-1"0"0,-3 2 0,3-1 0,-2 2 0,3-3 0,-1 3 0,1-3 0,2 3 0,-2-3 0,-1 3 0,-2-2 0,-1 2 0,1-3 0,-1 0 0,0 2 0,1-1 0,-1 2 0,0-3 0,4 3 0,-3 0 0,2 1 0,0-1 0,-2-3 0,2 0 0,-2 0 0,-1 3 0,0-3 0,1 6 0,-1-3 0,0 1 0,1 2 0,-1-6 0,-2 6 0,1-2 0,-1 2 0,2 0 0,1 1 0,-1-1 0,0 0 0,1 1 0,-1-1 0,0 0 0,1 1 0,-1-1 0,0 1 0,-2-1 0,-1 0 0,0-2 0,0 1 0,1-1 0,1 0 0,-1 1 0,2-1 0,-2 2 0,1-2 0,-4 1 0,5-1 0,-5 2 0,4 1 0,-1-1 0,2 0 0,-2 1 0,1-1 0,-1 0 0,2 1 0,-2-1 0,1 0 0,-4 1 0,5-1 0,-6 0 0,6 1 0,-5-1 0,4 3 0,-1-2 0,-1 3 0,3-4 0,-5 0 0,5 1 0,-6-1 0,6 0 0,-5 1 0,1-1 0,1-2 0,-2 1 0,2-1 0,0 2 0,0 1 0,1-1 0,-2 0 0,1 1 0,-2-1 0,2 0 0,0 1 0,-3-1 0,3 1 0,-3-1 0,0 3 0,0-2 0,3 2 0,-2-2 0,2-1 0,-3 0 0,0 1 0,0 2 0,2-5 0,-1 8 0,5-8 0,-6 5 0,3-3 0,0 1 0,-2-1 0,2 0 0,-1 4 0,2-1 0,0 1 0,-2 0 0,1-1 0,1 1 0,-1 0 0,3 2 0,-3-5 0,1 5 0,-1-5 0,-3 2 0,0-3 0,3 1 0,-3-1 0,3 0 0,-3 1 0,3-1 0,-2 0 0,2 1 0,-1-1 0,-1 1 0,2-1 0,-3 0 0,0 1 0,3-1 0,-3 0 0,3 1 0,-3-1 0,3 0 0,-2 1 0,4-1 0,-4 0 0,2 1 0,0-1 0,-2 1 0,4-1 0,-4 0 0,5 1 0,-3-1 0,1 0 0,1 1 0,-4-1 0,5 0 0,-6 1 0,6-1 0,-5 1 0,2-1 0,-1 3 0,2-2 0,-1 2 0,3-2 0,-5-1 0,4 0 0,-1 1 0,0-1 0,-2-5 0,-2 7 0,0-7 0,3 8 0,-2-2 0,2-1 0,-3 0 0,3 1 0,-3-1 0,6 0 0,-5 1 0,1-1 0,1 1 0,-2-1 0,2 0 0,-3 1 0,0-1 0,0 0 0,0 1 0,0-1 0,0 0 0,0 1 0,0-1 0,0 0 0,3 1 0,-3-1 0,3 1 0,-3-1 0,0 0 0,0 1 0,0-1 0,0 3 0,0-2 0,0 2 0,0-2 0,0-1 0,0 3 0,-3-4 0,3 3 0,-3-4 0,3 2 0,-3 0 0,2 4 0,-4-3 0,4 2 0,-5-6 0,6 3 0,-6-5 0,5 4 0,-4-4 0,4 5 0,-5-6 0,5 6 0,-4-5 0,-2 2 0,3-1 0,-4-1 0,1 5 0,0-5 0,-5 4 0,5-4 0,-5 2 0,2-3 0,-2 0 0,2 3 0,-2-3 0,2 3 0,0-3 0,-2 0 0,5 0 0,-2 0 0,-1 0 0,3 0 0,-2 0 0,3 0 0,-1 0 0,1 0 0,0 0 0,-1 0 0,1 0 0,0 0 0,-1 0 0,1 0 0,0 0 0,-1 0 0,1 0 0,-1 0 0,1 0 0,0 0 0,-1 0 0,1-3 0,0 3 0,-1-6 0,1 5 0,0-2 0,-4 1 0,3-2 0,-2 0 0,3 2 0,-1-1 0,1 2 0,0-5 0,-1 6 0,1-3 0,0 3 0,-1 0 0,1 0 0,2-3 0,-1 2 0,1-1 0,-2-1 0,-1 2 0,1-5 0,0 6 0,-1-3 0,1 3 0,2 3 0,-1-3 0,1 3 0,1 0 0,-3-2 0,2 2 0,-2-3 0,0 0 0,-1 0 0,1 0 0,0 0 0,-1 0 0,1 0 0,0-3 0,-1 2 0,1-2 0,0 3 0,-1 0 0,1 0 0,-1 0 0,4 3 0,-3-2 0,3 4 0,-4-4 0,1 2 0,0 0 0,-1-3 0,1 0 0,0-3 0,-1-3 0,1 2 0,-1 1 0,1 3 0,5 0 0,2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1:23.707"/>
    </inkml:context>
    <inkml:brush xml:id="br0">
      <inkml:brushProperty name="width" value="0.1" units="cm"/>
      <inkml:brushProperty name="height" value="0.1" units="cm"/>
      <inkml:brushProperty name="color" value="#0B868D"/>
      <inkml:brushProperty name="inkEffects" value="ocean"/>
      <inkml:brushProperty name="anchorX" value="-604407.1875"/>
      <inkml:brushProperty name="anchorY" value="-211831.28125"/>
      <inkml:brushProperty name="scaleFactor" value="0.5"/>
    </inkml:brush>
  </inkml:definitions>
  <inkml:trace contextRef="#ctx0" brushRef="#br0">1 38 24575,'7'-2'0,"1"1"0,-4-5 0,2 3 0,-2-7 0,-1 3 0,-3 1 0,0 3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1:26.539"/>
    </inkml:context>
    <inkml:brush xml:id="br0">
      <inkml:brushProperty name="width" value="0.1" units="cm"/>
      <inkml:brushProperty name="height" value="0.1" units="cm"/>
      <inkml:brushProperty name="color" value="#0B868D"/>
      <inkml:brushProperty name="inkEffects" value="ocean"/>
      <inkml:brushProperty name="anchorX" value="-632294.75"/>
      <inkml:brushProperty name="anchorY" value="-221717.45313"/>
      <inkml:brushProperty name="scaleFactor" value="0.5"/>
    </inkml:brush>
  </inkml:definitions>
  <inkml:trace contextRef="#ctx0" brushRef="#br0">96 752 24575,'0'-20'0,"-3"-4"0,2 10 0,-1-2 0,-1 4 0,-1 5 0,-2-5 0,2 5 0,-1-2 0,4 2 0,-5 1 0,6 0 0,-3-1 0,0-2 0,2 2 0,-4 1 0,4 0 0,-2 2 0,0-2 0,0 0 0,-1-1 0,1 1 0,0 0 0,3-1 0,-6 1 0,5 0 0,-1-1 0,-1 1 0,2 0 0,-2-1 0,3 1 0,-3-1 0,3 1 0,-3 0 0,3-1 0,0 1 0,-3 0 0,2-1 0,-2 1 0,3 0 0,0-1 0,0 1 0,0-1 0,0 1 0,0-3 0,0-1 0,0 0 0,0 1 0,0 3 0,0-4 0,0 3 0,0-2 0,0 3 0,0-1 0,0-2 0,0 2 0,0-5 0,0 5 0,0-2 0,0 2 0,0 1 0,0 0 0,3-1 0,-2 1 0,2 0 0,0-1 0,-3-2 0,6 2 0,-5-2 0,4 3 0,-4-1 0,5-2 0,-6 2 0,6-2 0,-5 0 0,4 4 0,-4-3 0,2 4 0,0-2 0,-2 0 0,4-1 0,-4 1 0,2-1 0,0 1 0,-3 0 0,6-1 0,-5 1 0,4 0 0,-1-1 0,2-2 0,-2 2 0,1-2 0,-1 2 0,2 1 0,1 0 0,-4-1 0,3 4 0,-3 0 0,4 3 0,-1-3 0,3 3 0,-2-3 0,3 0 0,-4-1 0,0 1 0,1 0 0,-1 3 0,0 0 0,4 0 0,-3 0 0,2 0 0,-3 0 0,3 0 0,-2 0 0,5 0 0,-5 0 0,3 0 0,-4 0 0,3 0 0,-2 0 0,5 0 0,-5 0 0,5 0 0,-5 0 0,5 3 0,-4-3 0,1 6 0,-3-2 0,0-1 0,1 3 0,-1-3 0,1 4 0,-1-4 0,0 3 0,1-3 0,-1 4 0,0-4 0,1 3 0,-1-5 0,0 2 0,1-1 0,-1-1 0,1 5 0,-1-6 0,-3 6 0,3-2 0,-2 2 0,2-2 0,3 4 0,-2-7 0,2 8 0,-2-8 0,-1 4 0,0-1 0,1 2 0,-1 1 0,-2-1 0,1 0 0,-4 1 0,5 2 0,-3-2 0,1 2 0,1 0 0,-1-2 0,0 3 0,-2-4 0,-2 0 0,3 1 0,-2-1 0,5 0 0,-6 1 0,3-1 0,0 0 0,-2 1 0,4-1 0,-4 0 0,2 1 0,0 2 0,0-2 0,1 2 0,4 0 0,-6-1 0,3 1 0,-2 0 0,1-2 0,-1 2 0,3 0 0,-5-2 0,4 0 0,-4-2 0,5-1 0,-3 2 0,1 1 0,-2-1 0,-2 0 0,3 1 0,1-1 0,-1 1 0,0-1 0,0 3 0,-2-2 0,4 2 0,-4-2 0,2-1 0,-3 3 0,0-2 0,3 3 0,-3-1 0,3-2 0,-3 2 0,3 0 0,-2-2 0,2 2 0,-3-2 0,0-1 0,0 0 0,2 1 0,-1-1 0,2 1 0,-3-1 0,3 3 0,-2-2 0,1 2 0,-2-2 0,3-1 0,-2 0 0,5 1 0,-6-1 0,3 1 0,-3-1 0,3 0 0,-2 1 0,1-1 0,1 0 0,-2 1 0,2-1 0,0 0 0,0 4 0,1-3 0,-1 2 0,-1-3 0,2 3 0,-1-1 0,0 1 0,0 0 0,1-2 0,-1 2 0,3-2 0,-6-1 0,6 0 0,-5 1 0,2-1 0,0 0 0,0 1 0,3-1 0,1 0 0,-1 1 0,-2-1 0,1 0 0,-4 1 0,5-4 0,-3 3 0,1-2 0,1-1 0,-4 3 0,8 0 0,-8 1 0,7 2 0,-4-2 0,2-1 0,1 0 0,-4 1 0,3-1 0,-3 1 0,4-4 0,-4 0 0,0-3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1:34.453"/>
    </inkml:context>
    <inkml:brush xml:id="br0">
      <inkml:brushProperty name="width" value="0.1" units="cm"/>
      <inkml:brushProperty name="height" value="0.1" units="cm"/>
      <inkml:brushProperty name="color" value="#0B868D"/>
      <inkml:brushProperty name="inkEffects" value="ocean"/>
      <inkml:brushProperty name="anchorX" value="-661002.9375"/>
      <inkml:brushProperty name="anchorY" value="-231756.35938"/>
      <inkml:brushProperty name="scaleFactor" value="0.5"/>
    </inkml:brush>
  </inkml:definitions>
  <inkml:trace contextRef="#ctx0" brushRef="#br0">541 307 24575,'-3'-7'0,"0"-2"0,-4 6 0,1-1 0,0-2 0,-1 3 0,1-1 0,0-1 0,-1 4 0,4-5 0,-3 6 0,3-3 0,-4 0 0,1 2 0,-1-2 0,1 3 0,0 0 0,-1 0 0,1-2 0,0 1 0,-1-2 0,1 0 0,0 3 0,-1-3 0,1 3 0,-1 0 0,1 0 0,0 0 0,-3 0 0,1 0 0,-1 0 0,3 0 0,0 0 0,-1 0 0,1 0 0,-3 0 0,2 0 0,-3 0 0,4 0 0,2 3 0,-1-3 0,4 6 0,-5-5 0,6 4 0,-6-4 0,3 2 0,-4 0 0,4 0 0,-3 1 0,5 1 0,-4-1 0,4 2 0,-5 1 0,6-1 0,-6 0 0,5 1 0,-4-1 0,1 0 0,1 1 0,-3-1 0,5 0 0,-2 4 0,0-3 0,3 2 0,-3 6 0,3-7 0,0 7 0,-3-9 0,2 4 0,-1-3 0,2 2 0,0-3 0,0 1 0,-3-4 0,2 3 0,-2-3 0,3 6 0,0-1 0,0 1 0,0-3 0,0 0 0,0 1 0,0-1 0,0 1 0,0-1 0,-3-3 0,3 3 0,-3-2 0,3 2 0,-3 0 0,0 1 0,-1-1 0,-2-5 0,6-2 0,-6-5 0,5-1 0,-4-2 0,1 2 0,-2-5 0,-1 5 0,1-5 0,2 5 0,-1-2 0,4 2 0,-5-2 0,6 2 0,-9-5 0,8 5 0,-8-2 0,9 2 0,-6-2 0,2 2 0,1-2 0,-3 3 0,3-4 0,-1 3 0,-1-5 0,1 5 0,0-2 0,2 3 0,-1-3 0,-1 2 0,1-3 0,0 4 0,0-3 0,0 2 0,-1-2 0,-2 2 0,6 1 0,-6-3 0,5 2 0,-2-3 0,1 1 0,1 2 0,-5-2 0,6 3 0,-3-4 0,3 3 0,-3-2 0,2 3 0,-2-1 0,3 1 0,0 0 0,0-1 0,0 1 0,0 0 0,0-1 0,0 1 0,0-1 0,0 1 0,0 0 0,0-1 0,0 1 0,0 0 0,0-1 0,0 1 0,0 0 0,0-1 0,0 1 0,0 0 0,0-1 0,0 1 0,0-1 0,0 1 0,0 0 0,0-1 0,0 1 0,0 0 0,0-1 0,3 7 0,1 0 0,2 7 0,0 2 0,4 1 0,-3 2 0,5 1 0,-5 0 0,7 5 0,-4-4 0,5 5 0,-8-9 0,4 2 0,-10-5 0,8 2 0,-6-3 0,4 1 0,-1 2 0,1-2 0,-1 2 0,-3-3 0,3 1 0,-2-1 0,2 0 0,0 1 0,1-1 0,-4 1 0,3-1 0,-3-3 0,4 3 0,-1-5 0,1 2 0,-1-3 0,0 0 0,1 0 0,-1 0 0,0 0 0,1 0 0,-1 2 0,0-1 0,1 5 0,-1-3 0,3 4 0,1-1 0,0 0 0,-1-5 0,-5-2 0,4 1 0,-3 0 0,4 4 0,-6-4 0,0-4 0,-3-2 0,-3-3 0,3 2 0,-6-2 0,5 2 0,-4 1 0,4 0 0,-5-1 0,3 1 0,-4-3 0,1 4 0,0-3 0,-1 4 0,1-2 0,0 0 0,-4-1 0,3 4 0,-2-3 0,6 5 0,0-1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1:19.228"/>
    </inkml:context>
    <inkml:brush xml:id="br0">
      <inkml:brushProperty name="width" value="0.1" units="cm"/>
      <inkml:brushProperty name="height" value="0.1" units="cm"/>
      <inkml:brushProperty name="color" value="#0B868D"/>
      <inkml:brushProperty name="inkEffects" value="ocean"/>
      <inkml:brushProperty name="anchorX" value="-552048.1875"/>
      <inkml:brushProperty name="anchorY" value="-191655.71875"/>
      <inkml:brushProperty name="scaleFactor" value="0.5"/>
    </inkml:brush>
  </inkml:definitions>
  <inkml:trace contextRef="#ctx0" brushRef="#br0">0 866 24575,'0'-10'0,"0"1"0,0 0 0,0 2 0,3-3 0,-2 4 0,2 0 0,-3-1 0,0-2 0,0 2 0,2-2 0,-1 0 0,2-1 0,-3 0 0,0-2 0,0 2 0,0 0 0,0-2 0,3 5 0,-3-11 0,6 10 0,-5-10 0,2 11 0,-3-5 0,2 5 0,-1-5 0,2 2 0,-3 0 0,3 1 0,-2 0 0,1-1 0,1-3 0,-2 3 0,2-2 0,0 2 0,-3-2 0,6 2 0,-5-2 0,4 5 0,-4-2 0,5 2 0,-6-2 0,6 5 0,-5-5 0,4 6 0,-4-4 0,5 4 0,-3-3 0,1 3 0,1-4 0,-1 1 0,-1-3 0,3 2 0,-2-3 0,2 4 0,-2 0 0,1-1 0,-1 1 0,2-3 0,-2 2 0,1-2 0,-4 2 0,5 1 0,-3 0 0,4-1 0,-4 1 0,3 2 0,-6-1 0,6 4 0,-5-8 0,4 8 0,-4-7 0,5 4 0,-3-2 0,1-4 0,2 3 0,-3-2 0,1 3 0,1 2 0,-4-4 0,5 6 0,-6-6 0,3 4 0,0 1 0,-2-3 0,2 3 0,-3-4 0,2 1 0,-1 0 0,5 2 0,-6-2 0,3 3 0,-3-4 0,3 4 0,-2-3 0,2 3 0,-1-1 0,2-1 0,0 1 0,1 0 0,-4-1 0,5 1 0,-6-2 0,6 0 0,-3 2 0,1-2 0,2 6 0,-6-6 0,6 5 0,-5-4 0,4 1 0,-1-2 0,-1-1 0,3 4 0,-2-3 0,2 3 0,-2-4 0,1 1 0,2 0 0,0-1 0,2 4 0,-3-3 0,1 5 0,-4-4 0,3 4 0,-3-2 0,4 3 0,-1 0 0,-3-3 0,3 3 0,-2-3 0,2 3 0,0 0 0,1 0 0,2 0 0,-2 0 0,2 3 0,-2-3 0,-1 3 0,0-3 0,1 0 0,-1 0 0,0 0 0,1 3 0,-1-2 0,0 2 0,1-3 0,-1 0 0,1 2 0,-1-1 0,0 2 0,1-3 0,-1 0 0,0 3 0,1-3 0,-1 3 0,0-3 0,4 3 0,-3 1 0,2 2 0,-6 0 0,3-2 0,-2 2 0,2-3 0,-2 3 0,1 1 0,-1-1 0,-1 0 0,3 1 0,-5-1 0,4 1 0,-1-1 0,-1 0 0,0 1 0,0 2 0,1-2 0,-1 2 0,3-3 0,-3 1 0,1-1 0,-1 1 0,-1-1 0,-1 0 0,5 1 0,-3-1 0,1 0 0,2-2 0,-3 2 0,3-3 0,1 3 0,-1-2 0,0 2 0,1-6 0,2 6 0,1-2 0,0-1 0,-1 3 0,-5-3 0,1 4 0,-1-1 0,-1 0 0,3 1 0,-3-1 0,4 0 0,-4 1 0,3-1 0,-5 1 0,4-4 0,-4 3 0,5-3 0,-6 4 0,6-1 0,-5 0 0,4 1 0,-4-1 0,5 0 0,-5 1 0,4-1 0,-4 0 0,2 1 0,0 2 0,0-2 0,1 2 0,-2-2 0,1-1 0,-2 0 0,2 1 0,-3-1 0,0 0 0,0 1 0,0-1 0,0 1 0,0-1 0,0 0 0,0 1 0,0-1 0,0 0 0,0 4 0,-3-6 0,2 4 0,-4-4 0,4 2 0,-2 3 0,0-2 0,0 3 0,-1-4 0,1 3 0,1-5 0,1 5 0,-2-6 0,0 1 0,2 2 0,-1-3 0,2 4 0,-3-4 0,2 3 0,-2-3 0,0 1 0,3 1 0,-3-1 0,3 2 0,0 1 0,0-1 0,0-2 0,0-2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1:20.733"/>
    </inkml:context>
    <inkml:brush xml:id="br0">
      <inkml:brushProperty name="width" value="0.1" units="cm"/>
      <inkml:brushProperty name="height" value="0.1" units="cm"/>
      <inkml:brushProperty name="color" value="#0B868D"/>
      <inkml:brushProperty name="inkEffects" value="ocean"/>
      <inkml:brushProperty name="anchorX" value="-577865.0625"/>
      <inkml:brushProperty name="anchorY" value="-201543.10938"/>
      <inkml:brushProperty name="scaleFactor" value="0.5"/>
    </inkml:brush>
  </inkml:definitions>
  <inkml:trace contextRef="#ctx0" brushRef="#br0">1 1 24575,'10'3'0,"-1"0"0,-3-3 0,1 0 0,-1 0 0,0 0 0,1 0 0,-1 0 0,3 3 0,-2-2 0,5 1 0,-4 1 0,1-2 0,-3 2 0,0 0 0,1-3 0,-1 6 0,3-2 0,-2-1 0,3 3 0,-4-3 0,0 1 0,3-1 0,-1-1 0,4 2 0,-3 2 0,1-2 0,0 2 0,-4-6 0,0 6 0,1-3 0,-1 1 0,0 2 0,1-3 0,-1 1 0,0 1 0,1-4 0,2 5 0,-2-3 0,2 4 0,-2-1 0,-1 0 0,0 1 0,1-4 0,2 6 0,-2-8 0,2 8 0,-2-6 0,-1 4 0,0-1 0,1 0 0,-1 1 0,0-1 0,1 0 0,-1 1 0,3-1 0,-2-2 0,2 1 0,-2-1 0,-1 2 0,1-2 0,-1 1 0,3 2 0,-2 0 0,2-1 0,1 3 0,-3-8 0,2 7 0,-3-4 0,1 2 0,-1-2 0,3 2 0,-2-3 0,2 1 0,-2 1 0,-1-4 0,0 5 0,1-6 0,-1 6 0,1-5 0,-1 2 0,0-1 0,1-1 0,-1 5 0,0-6 0,1 3 0,-1 0 0,0 1 0,1-1 0,-1 3 0,1-5 0,2 7 0,-2-7 0,2 8 0,-3-8 0,1 4 0,-1-4 0,0 2 0,1 0 0,-4-3 0,0 3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1:38.619"/>
    </inkml:context>
    <inkml:brush xml:id="br0">
      <inkml:brushProperty name="width" value="0.1" units="cm"/>
      <inkml:brushProperty name="height" value="0.1" units="cm"/>
      <inkml:brushProperty name="color" value="#0B868D"/>
      <inkml:brushProperty name="inkEffects" value="ocean"/>
      <inkml:brushProperty name="anchorX" value="-686328.625"/>
      <inkml:brushProperty name="anchorY" value="-238128.95313"/>
      <inkml:brushProperty name="scaleFactor" value="0.5"/>
    </inkml:brush>
  </inkml:definitions>
  <inkml:trace contextRef="#ctx0" brushRef="#br0">202 662 24575,'-3'-10'0,"2"1"0,-4 2 0,4 1 0,-2 0 0,0-1 0,2 1 0,-1-1 0,-1 1 0,2 0 0,-2-1 0,0 1 0,3 0 0,-3-1 0,3-2 0,0-1 0,0 0 0,0 1 0,0 0 0,3 2 0,-3-2 0,3 2 0,0 4 0,-2-3 0,2 3 0,-1-1 0,-1-2 0,5 6 0,-5-6 0,4 2 0,-1-2 0,2 0 0,0-1 0,1-2 0,-4 2 0,3 1 0,0 0 0,1 3 0,3-4 0,-4 1 0,-2-1 0,1 1 0,-1 0 0,2-1 0,0 1 0,-2 0 0,2-1 0,-3 1 0,1 0 0,1-1 0,-4 1 0,5 0 0,-6-1 0,6 4 0,-2-3 0,-1 2 0,3-5 0,-6 2 0,6-2 0,-5 3 0,5-1 0,-6 1 0,3 0 0,-3-1 0,3 1 0,-2-1 0,-1 4 0,-7 11 0,3-2 0,-5 12 0,9-8 0,-6 0 0,0-1 0,-1-3 0,-2 3 0,2 1 0,-2 0 0,2 2 0,-2-5 0,2 2 0,4 1 0,-3-3 0,3 2 0,-4-6 0,4 6 0,-6-5 0,8 5 0,-10-2 0,6-1 0,-4 3 0,3-5 0,-1 5 0,1-6 0,2 4 0,-1-4 0,4 3 0,-2-3 0,0 1 0,3 2 0,-6-6 0,5 6 0,-4-5 0,1 2 0,-2-3 0,-1-3 0,1-1 0,0-2 0,-1-1 0,-2-2 0,2 2 0,1-2 0,-3 0 0,5-1 0,-5 0 0,-2-8 0,0 7 0,0-4 0,4 5 0,2 7 0,4-3 0,-5 3 0,3-4 0,-4 1 0,1 0 0,3-1 0,0 1 0,3-1 0,0 1 0,0 0 0,0-1 0,0 1 0,0 0 0,0-1 0,0 1 0,3 0 0,0 2 0,3-2 0,1 6 0,-1-3 0,0 3 0,1 0 0,-1 0 0,1-3 0,-1 2 0,0-1 0,1-4 0,-1 4 0,-2-6 0,1 7 0,-4-4 0,5 4 0,-6-5 0,6 3 0,-5-4 0,4 4 0,-4-3 0,5 5 0,-6-4 0,3 1 0,0 1 0,-2-3 0,2 3 0,-3-4 0,0 1 0,0-1 0,0 1 0,0 0 0,0-1 0,0-2 0,0 2 0,0-2 0,-3 3 0,2-1 0,-2 1 0,3-1 0,-3 4 0,3-3 0,-6 3 0,5-4 0,-2 1 0,1 0 0,1-1 0,-5 1 0,6 0 0,-3-1 0,0 1 0,2 0 0,-4 2 0,1 1 0,-2 3 0,-1 3 0,4 1 0,-3 5 0,3-2 0,-1 5 0,-4-5 0,6 5 0,-6-8 0,7 7 0,-5-6 0,6 4 0,-3-3 0,0 1 0,2-1 0,-2 0 0,1 1 0,1-1 0,-5 0 0,6 1 0,-3-1 0,3 0 0,-3 1 0,2-1 0,-2 1 0,3-1 0,0 3 0,0-2 0,0 2 0,0 1 0,3-1 0,-2 1 0,5 0 0,-6-1 0,3-2 0,0 2 0,0-6 0,4 3 0,-1-5 0,0-1 0,4-4 0,0-2 0,2 0 0,-2-4 0,2 3 0,-5-5 0,5 2 0,-5-2 0,5-1 0,-5 3 0,4-8 0,-5 10 0,1-7 0,0 6 0,-4 2 0,3 1 0,-5 0 0,4 5 0,-1-2 0,2 3 0,1 3 0,-1 1 0,0 2 0,4-2 0,-1 1 0,4-1 0,-3-1 0,2 3 0,-5-5 0,2 2 0,-2-1 0,-1-1 0,0 5 0,1-3 0,-1 1 0,-2-1 0,-2-3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1:46.675"/>
    </inkml:context>
    <inkml:brush xml:id="br0">
      <inkml:brushProperty name="width" value="0.1" units="cm"/>
      <inkml:brushProperty name="height" value="0.1" units="cm"/>
      <inkml:brushProperty name="color" value="#0B868D"/>
      <inkml:brushProperty name="inkEffects" value="ocean"/>
      <inkml:brushProperty name="anchorX" value="-712355.125"/>
      <inkml:brushProperty name="anchorY" value="-247205.5625"/>
      <inkml:brushProperty name="scaleFactor" value="0.5"/>
    </inkml:brush>
  </inkml:definitions>
  <inkml:trace contextRef="#ctx0" brushRef="#br0">1039 123 24575,'1'-7'0,"-2"-1"0,-2 4 0,-3-2 0,2-1 0,-2 1 0,0 0 0,-4-3 0,1 1 0,-1-1 0,-2 3 0,2 0 0,-3-1 0,0 4 0,1-3 0,-1 2 0,0 1 0,0 0 0,1 0 0,-7 3 0,5-3 0,-10-1 0,10 3 0,-4-3 0,8 4 0,-2 0 0,5 0 0,-2 0 0,2 0 0,1 3 0,-3-2 0,2 4 0,-3-4 0,4 2 0,0 0 0,-4-2 0,6 4 0,-4-4 0,1 2 0,0 0 0,-2 0 0,3 3 0,-1-2 0,1 4 0,3-3 0,-3 4 0,2-3 0,-2 1 0,0-1 0,-1-2 0,4 1 0,-3-1 0,3-1 0,-4 3 0,4-3 0,-3 4 0,5-1 0,-4 1 0,4-1 0,-5 0 0,3-2 0,-4 4 0,1-4 0,0 6 0,-1-1 0,1-2 0,0 2 0,-1-3 0,1-2 0,-1 2 0,1-3 0,0 1 0,-1 1 0,1-1 0,0-1 0,-1 3 0,1-5 0,2 4 0,-1-1 0,1 2 0,-2-2 0,-3 7 0,2-9 0,-3 10 0,4-12 0,3 6 0,-3-5 0,2 2 0,1-1 0,-3-1 0,3 2 0,-4 0 0,1-3 0,0 6 0,-1-5 0,1 4 0,-1-1 0,1 2 0,0 1 0,-1-4 0,1 3 0,2-3 0,-1 1 0,1 2 0,-2-3 0,0 1 0,-1 1 0,1-4 0,-1 2 0,-2-3 0,5 3 0,-4-3 0,7 6 0,-5-5 0,5 4 0,-4-4 0,4 5 0,-5-5 0,3 4 0,-3-1 0,2 2 0,-2-2 0,3 1 0,-1-1 0,-1-1 0,4 3 0,-5-2 0,6 2 0,-3 0 0,0 1 0,2-1 0,-4 0 0,4 4 0,-5-6 0,5 7 0,-4-7 0,4 5 0,-5-2 0,6-1 0,-6 1 0,5-1 0,-1 3 0,-1-5 0,2 5 0,-2-3 0,0-2 0,3 5 0,-3-6 0,0 4 0,2-1 0,-4 1 0,4-1 0,-2 3 0,0-5 0,3 5 0,-3-6 0,0 4 0,2-1 0,-4-2 0,4 1 0,-2-1 0,3 2 0,-3 1 0,3-1 0,-3 0 0,3 1 0,-3-4 0,2 3 0,-5-3 0,6 7 0,-6-6 0,5 4 0,-1-4 0,2 2 0,0 0 0,0 4 0,0-3 0,-3-1 0,2 0 0,-2-3 0,3 4 0,0-1 0,0 0 0,0 1 0,0-1 0,-3-2 0,3 1 0,-3-1 0,3 2 0,0 3 0,-3-4 0,2 3 0,-1-4 0,2 2 0,0 3 0,0-2 0,0 2 0,0-2 0,0-1 0,0 1 0,0-1 0,0 0 0,0 1 0,0-1 0,0 0 0,0 1 0,0-1 0,0 0 0,0 1 0,0-1 0,0 1 0,0-1 0,0 0 0,0 1 0,0-7 0,-3-9 0,2-2 0,-5-8 0,6 1 0,-3 4 0,-1-10 0,3-6 0,-6 2 0,-1-30 0,3 28 0,-2-38 0,7 43 0,-6-42 0,4 42 0,-4-32 0,6 29 0,0-3 0,0 8 0,0 8 0,0-3 0,0 5 0,0 3 0,0-2 0,0 5 0,2-2 0,2 6 0,-1-6 0,3 8 0,-5-11 0,2 8 0,0-2 0,0 0 0,3 5 0,-2-4 0,2 4 0,-3-2 0,1 0 0,1 3 0,-4-6 0,5 5 0,-6-4 0,3 1 0,-3-2 0,3-1 0,-2 1 0,2 0 0,-1 2 0,-1-4 0,5 3 0,-6-4 0,6 6 0,-5-3 0,4 3 0,-4-4 0,2 1 0,-3-1 0,3 4 0,-2-3 0,1 3 0,-2-6 0,0 1 0,0-1 0,0 3 0,0 0 0,0-1 0,0 1 0,3-1 0,-2 1 0,5 3 0,-6-3 0,6 5 0,-5-4 0,4 4 0,-1 1 0,2 3 0,-2 4 0,4-1 0,-4 0 0,8 4 0,-2 0 0,0-1 0,2 1 0,-5-4 0,3 0 0,-4-2 0,0-1 0,1-3 0,-4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19:39.775"/>
    </inkml:context>
    <inkml:brush xml:id="br0">
      <inkml:brushProperty name="width" value="0.1" units="cm"/>
      <inkml:brushProperty name="height" value="0.1" units="cm"/>
      <inkml:brushProperty name="color" value="#EEB3A6"/>
      <inkml:brushProperty name="inkEffects" value="rosegold"/>
      <inkml:brushProperty name="anchorX" value="-24968.54688"/>
      <inkml:brushProperty name="anchorY" value="-10074.94043"/>
      <inkml:brushProperty name="scaleFactor" value="0.5"/>
    </inkml:brush>
  </inkml:definitions>
  <inkml:trace contextRef="#ctx0" brushRef="#br0">0 0 24575,'0'0'0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1:53.027"/>
    </inkml:context>
    <inkml:brush xml:id="br0">
      <inkml:brushProperty name="width" value="0.1" units="cm"/>
      <inkml:brushProperty name="height" value="0.1" units="cm"/>
      <inkml:brushProperty name="color" value="#0B868D"/>
      <inkml:brushProperty name="inkEffects" value="ocean"/>
      <inkml:brushProperty name="anchorX" value="-746258.125"/>
      <inkml:brushProperty name="anchorY" value="-254668.28125"/>
      <inkml:brushProperty name="scaleFactor" value="0.5"/>
    </inkml:brush>
  </inkml:definitions>
  <inkml:trace contextRef="#ctx0" brushRef="#br0">497 670 24575,'-6'-7'0,"-1"-2"0,1 8 0,0-4 0,-1 1 0,1-2 0,0-1 0,-1 4 0,-2-6 0,2 8 0,-5-7 0,5 7 0,-5-5 0,2 5 0,-3-4 0,1 1 0,2 1 0,-2-3 0,5 5 0,-5-4 0,4 4 0,-1-2 0,3 0 0,0 3 0,-1-3 0,-2 0 0,2 2 0,-2-2 0,0 3 0,2-2 0,-3 1 0,4-2 0,0 3 0,-1 0 0,1 0 0,0 0 0,-1 0 0,-2 0 0,-1-3 0,0 3 0,1-3 0,0 0 0,2 2 0,-2-2 0,2 3 0,-2 0 0,-1-2 0,0 1 0,1-2 0,3 3 0,-1 0 0,1 0 0,0 0 0,-1 0 0,1 0 0,-1 0 0,1 0 0,3 3 0,-3-2 0,2 1 0,-2-2 0,0 0 0,-1 0 0,1 0 0,5 3 0,8-2 0,0 2 0,8-3 0,-5 0 0,8 0 0,2 0 0,6 0 0,-1 0 0,-5 0 0,4 0 0,-13 0 0,12 0 0,-11 0 0,6 0 0,0 3 0,-6 1 0,5 1 0,-7-2 0,0-1 0,-1-1 0,0 5 0,1-3 0,3 4 0,0-1 0,5 1 0,-4 0 0,2-3 0,12 10 0,-17-11 0,17 8 0,-18-8 0,3 0 0,0 1 0,-3-1 0,2-1 0,-5-1 0,2 5 0,-3-3 0,-2 4 0,1-1 0,-1 0 0,2 4 0,1-3 0,-4 2 0,8 6 0,-9-7 0,9 15 0,-7-14 0,3 8 0,-1-9 0,-2 4 0,-1-5 0,-1-1 0,-1 0 0,2-3 0,0 4 0,-3-1 0,3 0 0,-3 1 0,0-1 0,0 0 0,3 1 0,-2-1 0,2 3 0,-3 1 0,0 0 0,0-1 0,0-2 0,0-1 0,0 3 0,0-2 0,2 2 0,-1-2 0,2-1 0,0 0 0,-2 1 0,1-1 0,-2 1 0,0-1 0,0 0 0,0 1 0,0 2 0,0-2 0,0 2 0,0-3 0,0 1 0,0 2 0,0-2 0,0 2 0,0-2 0,0-1 0,0 0 0,0 1 0,0-1 0,0 0 0,3 4 0,-2-3 0,2 2 0,-3-3 0,0 1 0,0-1 0,0 0 0,0 1 0,0-1 0,0 0 0,0 1 0,0-1 0,0 1 0,0-1 0,0 0 0,0 1 0,3-1 0,-3-5 0,-1-16 0,-2 2 0,-7-27 0,3 23 0,-7-18 0,5 16 0,-7-7 0,7 1 0,-2 5 0,3 2 0,5 5 0,-3 0 0,6 4 0,-6-4 0,5 6 0,-2-5 0,3 5 0,-2-2 0,1 3 0,-2-1 0,3 1 0,0 0 0,-3-1 0,2 1 0,-1 0 0,2-4 0,0 3 0,-3-5 0,2 5 0,-2-2 0,0 3 0,3-1 0,-6 1 0,5 0 0,-1-1 0,-1 1 0,2 0 0,-5-1 0,6 1 0,-6-1 0,5-2 0,-4 2 0,4-2 0,-2 3 0,0-1 0,3 1 0,-6 0 0,5-1 0,-4-2 0,1 2 0,1-2 0,-3 0 0,2-1 0,1 0 0,0 1 0,3 2 0,0-2 0,0 2 0,0-2 0,0 0 0,0-1 0,0 0 0,0-2 0,0 2 0,0-3 0,3 3 0,1-7 0,3 8 0,0-8 0,0 1 0,1-4 0,0 0 0,-1 2 0,-4 5 0,3 4 0,-2-1 0,2 4 0,0 0 0,1-1 0,-4 1 0,3 2 0,-5-1 0,1 1 0,1 1 0,-2-3 0,5 5 0,-6-7 0,6 4 0,-3-6 0,7 1 0,-3-1 0,2-2 0,-6-7 0,3 8 0,-2-7 0,-1 11 0,0-5 0,-3 5 0,3-2 0,-3 3 0,3-1 0,-3 1 0,3 2 0,-2-1 0,-1 1 0,-1-2 0,-2-1 0,3 1 0,0 0 0,0-1 0,0 1 0,6 2 0,-2-1 0,8 1 0,-5-2 0,2-3 0,-2 2 0,4-11 0,-4 9 0,4-5 0,-4 4 0,-1 3 0,-2-2 0,1 3 0,-4-1 0,5 4 0,-6-3 0,0 6 0,-3-3 0,-3 6 0,-4 0 0,0 3 0,-2 4 0,-7 1 0,5 0 0,-4 3 0,3 1 0,2-4 0,4 13 0,-2-16 0,7 7 0,-3-6 0,2-2 0,1 0 0,-2-2 0,-1 2 0,4 0 0,-3 2 0,3-3 0,-4 1 0,1-1 0,0 0 0,-1 4 0,-2-1 0,2 4 0,-2 0 0,5 5 0,-1-9 0,4 8 0,-5-13 0,6 8 0,-6-8 0,5 5 0,-4-6 0,4 4 0,-2-1 0,3 0 0,0-2 0,0-1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2:31.193"/>
    </inkml:context>
    <inkml:brush xml:id="br0">
      <inkml:brushProperty name="width" value="0.1" units="cm"/>
      <inkml:brushProperty name="height" value="0.1" units="cm"/>
      <inkml:brushProperty name="color" value="#E71224"/>
    </inkml:brush>
  </inkml:definitions>
  <inkml:trace contextRef="#ctx0" brushRef="#br0">42 18 24575,'10'9'0,"-1"1"0,-5-4 0,1-3 0,-4 3 0,5-2 0,-3 2 0,4-2 0,-1 1 0,0-1 0,1 2 0,-1-2 0,3 4 0,-2-6 0,2 6 0,1-2 0,-3 1 0,2 0 0,-6-2 0,3-4 0,-2 5 0,2-3 0,0 4 0,1-1 0,-1 0 0,0 1 0,4 2 0,-3-5 0,2 5 0,-3-6 0,1 1 0,-1 1 0,0-1 0,1 0 0,-1 1 0,3-1 0,-2-1 0,2 0 0,-2-3 0,2 0 0,-2 0 0,2 3 0,0-2 0,-1 1 0,1-2 0,-3 0 0,0 3 0,1-2 0,-1 2 0,1-3 0,-1 0 0,0 0 0,1 0 0,-1 0 0,0 0 0,1 0 0,-1 3 0,0 0 0,-2 4 0,2-1 0,-3 0 0,3 1 0,1-1 0,-4 0 0,3 1 0,-2-1 0,2 0 0,0 1 0,1-1 0,-1-2 0,3 1 0,1-4 0,0 2 0,-1-3 0,0 3 0,-2-3 0,3 3 0,-4 0 0,0-2 0,1 4 0,-1-1 0,0-1 0,-5 0 0,-7-6 0,-5 3 0,-10-3 0,7 0 0,-10 2 0,10-4 0,-10 4 0,4-2 0,0 0 0,-4 3 0,10-6 0,-10 5 0,10-4 0,-1 4 0,5-5 0,4 6 0,2-6 0,-1 5 0,1-4 0,-2 4 0,-3-2 0,2 0 0,-3 3 0,4-3 0,0 3 0,-3 0 0,1 0 0,-1 0 0,3-3 0,0 2 0,-1-4 0,1 1 0,-1 0 0,1-1 0,0 4 0,-3-7 0,1 6 0,2-6 0,0 4 0,3-2 0,-1-1 0,-1 1 0,4 0 0,-5-1 0,3-2 0,-4 2 0,4-2 0,-3 3 0,3-1 0,-4 1 0,4-1 0,-3 1 0,3 0 0,-4-1 0,1 4 0,-3-3 0,2 3 0,-2-4 0,2 1 0,1 0 0,-1-1 0,4 1 0,-6-3 0,8 2 0,-7-3 0,4 4 0,-2-3 0,-1 2 0,1-2 0,0-1 0,-1 3 0,4-2 0,3 6 0,3 3 0,4 3 0,-4 4 0,6 2 0,-2 1 0,3 2 0,-1 1 0,-3-3 0,0-1 0,1-3 0,-1 1 0,3 2 0,-2-2 0,3 2 0,-1-2 0,-2-1 0,10 5 0,-8-3 0,14 7 0,-14-7 0,8 3 0,-7-5 0,0-2 0,2 2 0,-5-3 0,2 1 0,1 1 0,-3-4 0,2 5 0,-3-6 0,1 3 0,-1 0 0,0 0 0,1 4 0,-1-4 0,0 3 0,4-2 0,-3 2 0,2-3 0,-3 3 0,3-2 0,-2 2 0,3-2 0,-4 1 0,0-4 0,1 5 0,-1-6 0,0 6 0,1-3 0,2 4 0,-2-4 0,5 6 0,-5-8 0,2 5 0,1-3 0,-3-3 0,2 3 0,-3-3 0,3 0 0,-2 0 0,5 0 0,-2 0 0,0-3 0,2 3 0,-5-3 0,3 3 0,-4 0 0,0 0 0,-2-3 0,1 2 0,-1-4 0,2 4 0,-2-5 0,2 3 0,-6-4 0,3 1 0,0 0 0,0 2 0,1-1 0,-1 1 0,2-2 0,0 2 0,1-2 0,0 6 0,-3-3 0,4 3 0,-1 0 0,0 0 0,1 3 0,-1-3 0,0 3 0,4 0 0,-3-2 0,2 4 0,-3-4 0,1 5 0,-1-3 0,0 1 0,1-1 0,-4-6 0,3 2 0,-3-4 0,1 1 0,2-2 0,-3-1 0,1 1 0,-2 0 0,-2-1 0,3 1 0,-2-1 0,2 1 0,-3 0 0,0-1 0,0 1 0,0 0 0,0-1 0,0 1 0,0 0 0,0-1 0,-3 1 0,2 0 0,-2-1 0,1 1 0,1-1 0,-2 1 0,3 0 0,0-1 0,0 1 0,0 0 0,0-1 0,0 1 0,0 0 0,0-1 0,0 1 0,0-1 0,0 1 0,0-3 0,0 2 0,0-5 0,0 5 0,-3-2 0,3 2 0,-3 1 0,3 2 0,0 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2:34.393"/>
    </inkml:context>
    <inkml:brush xml:id="br0">
      <inkml:brushProperty name="width" value="0.1" units="cm"/>
      <inkml:brushProperty name="height" value="0.1" units="cm"/>
      <inkml:brushProperty name="color" value="#E71224"/>
    </inkml:brush>
  </inkml:definitions>
  <inkml:trace contextRef="#ctx0" brushRef="#br0">40 166 24575,'-3'-10'0,"-3"1"0,6 0 0,-6 2 0,5-5 0,-4 5 0,4-2 0,-2-6 0,3 6 0,-4-14 0,3 15 0,-2-7 0,0 6 0,2 1 0,-2-1 0,3 3 0,0 5 0,0 8 0,0 3 0,0 3 0,0-4 0,0-3 0,3 4 0,-2-3 0,2 2 0,-1-3 0,-1 1 0,2-1 0,0 0 0,0 1 0,4-1 0,-1 0 0,-2 1 0,1-1 0,-1-2 0,2 1 0,0-4 0,1 2 0,-1-3 0,1 0 0,-1 0 0,-3 3 0,3-3 0,-2 3 0,2 0 0,0 1 0,1-1 0,-1 3 0,0-6 0,1 6 0,-1-2 0,0-1 0,1 3 0,-1-3 0,3 4 0,-2-1 0,3-2 0,-4 1 0,0-1 0,1 2 0,-4-2 0,0-1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2:35.201"/>
    </inkml:context>
    <inkml:brush xml:id="br0">
      <inkml:brushProperty name="width" value="0.1" units="cm"/>
      <inkml:brushProperty name="height" value="0.1" units="cm"/>
      <inkml:brushProperty name="color" value="#E71224"/>
    </inkml:brush>
  </inkml:definitions>
  <inkml:trace contextRef="#ctx0" brushRef="#br0">7 0 24575,'-4'10'0,"2"-1"0,2-2 0,0-1 0,0 0 0,0 1 0,0-1 0,0 0 0,0 1 0,0-1 0,0 0 0,0 1 0,0-4 0,0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2:45.489"/>
    </inkml:context>
    <inkml:brush xml:id="br0">
      <inkml:brushProperty name="width" value="0.1" units="cm"/>
      <inkml:brushProperty name="height" value="0.1" units="cm"/>
      <inkml:brushProperty name="color" value="#E71224"/>
    </inkml:brush>
  </inkml:definitions>
  <inkml:trace contextRef="#ctx0" brushRef="#br0">953 808 24575,'0'-10'0,"0"1"0,0 0 0,0-1 0,0-3 0,0 3 0,0-2 0,0 2 0,0-2 0,0-1 0,0 3 0,0 1 0,0 3 0,0-1 0,0 1 0,0-1 0,0 1 0,0 0 0,0-3 0,3 1 0,-2-4 0,5 5 0,-6-10 0,6 8 0,-5-8 0,1 1 0,1 2 0,-2-4 0,2 5 0,0 0 0,-3 0 0,3 1 0,-3-1 0,0 3 0,-3-2 0,3 5 0,-3-2 0,0 2 0,2 1 0,-2 0 0,3-1 0,0 1 0,0 0 0,-2-1 0,1 1 0,-2 0 0,3-1 0,0 1 0,-3-1 0,3 1 0,-3 0 0,0-3 0,2 2 0,-4-6 0,4 6 0,-5-5 0,3 5 0,-1-2 0,-4 0 0,6 2 0,-6-5 0,4 2 0,1 0 0,-3 1 0,2 3 0,-2-1 0,0 1 0,-1-1 0,1-2 0,2 2 0,-1-2 0,4 3 0,-5-1 0,3 1 0,-3 0 0,-1-1 0,1 1 0,-1-1 0,1 1 0,0 0 0,-1-1 0,1 1 0,0 0 0,-1-1 0,1 1 0,0 0 0,-1-1 0,1 1 0,-1-1 0,1 1 0,0 0 0,-1-1 0,1 1 0,0 0 0,5 2 0,2 1 0,8 3 0,-2 3 0,5 1 0,-2 2 0,3 0 0,-4 1 0,1-1 0,-4 0 0,0 1 0,1-1 0,2 1 0,-2-1 0,2 0 0,-2 1 0,-1-1 0,3 3 0,-2-2 0,2 2 0,-2-2 0,2-1 0,-2 1 0,2-1 0,-5 0 0,1-2 0,-1 1 0,2-1 0,1 2 0,-1 1 0,0-1 0,-2 0 0,2-2 0,-6 2 0,3-3 0,0 1 0,-11-7 0,3-4 0,-8-3 0,1 1 0,5 0 0,-5 1 0,2-1 0,-2 0 0,2 5 0,1-5 0,2 6 0,1-4 0,2 1 0,2 0 0,-1-1 0,2 1 0,-5 0 0,6-1 0,-3 1 0,0 0 0,2-1 0,-4 1 0,4-1 0,-5 4 0,14 9 0,-6-1 0,10 9 0,-5-9 0,-1 3 0,0-4 0,-2 2 0,1-2 0,-1 1 0,2-1 0,-2 2 0,2-2 0,-3 1 0,3-4 0,1 5 0,-1-3 0,1 4 0,-7-4 0,2 3 0,-7-6 0,1 3 0,1 0 0,-3-2 0,2 2 0,-2-3 0,0 0 0,-1-3 0,1 2 0,0-2 0,-1 3 0,1 0 0,0 0 0,-1 0 0,1 0 0,-3 0 0,2 0 0,-3 0 0,4 0 0,0-3 0,-1 0 0,1-3 0,0 2 0,-1-2 0,4 8 0,0-1 0,3 6 0,0-1 0,0 0 0,0 3 0,0-1 0,0 1 0,0-3 0,0 3 0,3-2 0,-3 3 0,3-4 0,0 0 0,1 1 0,-1 2 0,6-2 0,-5 2 0,8 0 0,-5-2 0,5 5 0,-5-5 0,2 3 0,-2-4 0,-1 0 0,-3 1 0,3-4 0,-5 3 0,2-3 0,-3 4 0,0-1 0,0 3 0,-3-4 0,2 3 0,-2-4 0,3 2 0,0 0 0,0 3 0,0-1 0,0 1 0,0-3 0,0 3 0,0 1 0,0 0 0,0 8 0,0-10 0,0 15 0,3-11 0,-2 6 0,2-5 0,-1-3 0,-1-1 0,2-8 0,-6-11 0,0 2 0,-1-10 0,1 11 0,0-5 0,0 5 0,-3-2 0,-1 3 0,1 2 0,2 4 0,-1 1 0,4 4 0,-2-1 0,3 2 0,0 1 0,0-1 0,0 0 0,0 1 0,0-1 0,0 0 0,0 1 0,-3-4 0,0 0 0,-12-3 0,4 0 0,-13 0 0,4 0 0,-16 0 0,8 0 0,-8 0 0,16 0 0,-4 0 0,13 0 0,-1 3 0,6-2 0,5 4 0,1-4 0,1 5 0,-1-6 0,-3 3 0,-4-3 0,-2 0 0,-1 0 0,-19-5 0,-4 3 0,-16-3 0,10 5 0,3 0 0,16 0 0,5 0 0,6 0 0,2 0 0,1-3 0,0 2 0,-1-1 0,1-1 0,0 2 0,-1-5 0,1 6 0,0-3 0,-4 3 0,-5 0 0,3 3 0,-2 0 0,7 1 0,1-1 0,2-1 0,2 2 0,2 2 0,0 1 0,0-1 0,5 0 0,2 1 0,6 2 0,5-1 0,-3 4 0,8-3 0,-8-2 0,9 0 0,-10-6 0,10 3 0,-10-4 0,4 3 0,-5-2 0,0 4 0,-3-4 0,-1 5 0,0-3 0,-2 3 0,-1-5 0,-6 1 0,0 1 0,2 1 0,6 6 0,4-4 0,1-3 0,5 0 0,2-3 0,16 0 0,3 0 0,10 6 0,0 1 0,1 5 0,9 8 0,-17-8 0,4 6 0,-29-13 0,-2 1 0,-8-5 0,-4-1 0,0-4 0,-3-2 0,0 0 0,-6-4 0,5 3 0,-8-2 0,6 3 0,-1-1 0,-1 1 0,1 0 0,-2-1 0,-1 1 0,-2 0 0,2 2 0,-5 1 0,2 3 0,0 3 0,1 1 0,3 2 0,-1 0 0,1 1 0,3-1 0,0 0 0,0-2 0,-1-1 0,-2-3 0,0 0 0,-1 0 0,-2 0 0,2 0 0,-5 0 0,2 3 0,-8-3 0,-2 3 0,-5-3 0,5 0 0,-4 0 0,4 0 0,0 0 0,-4 0 0,5 0 0,-1 0 0,-4 0 0,4 0 0,0 0 0,-4 0 0,10 0 0,-4 0 0,0 4 0,3-3 0,-9 3 0,13-1 0,-7-3 0,9 3 0,-1-3 0,0 0 0,4-3 0,0 0 0,-1-4 0,4 1 0,-3 0 0,3-1 0,-4 1 0,4 0 0,-3-1 0,3 1 0,-4-1 0,1 1 0,0 0 0,2-1 0,-2 4 0,3-3 0,-4 3 0,1-4 0,-3-2 0,2 2 0,-5-5 0,5 5 0,-2-2 0,-1 2 0,3 1 0,-5-3 0,2-1 0,0 0 0,1 1 0,0 0 0,2 2 0,-2-3 0,2 4 0,4 0 0,-3 2 0,3 1 0,-4 0 0,1 0 0,0-1 0,-1-1 0,1 4 0,0-5 0,-1 6 0,1-6 0,-1 2 0,7 1 0,6 6 0,5-2 0,4 8 0,-2-6 0,0 4 0,-3-1 0,2 0 0,-2 1 0,-1-4 0,3 0 0,-4-3 0,4 3 0,-5-2 0,5 4 0,-2-1 0,2 2 0,1 0 0,-3-2 0,8 6 0,-10-8 0,10 9 0,-8-8 0,2 1 0,1-2 0,0-2 0,-3 0 0,-1 0 0,-3 0 0,1 0 0,-4 0 0,0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2:52.376"/>
    </inkml:context>
    <inkml:brush xml:id="br0">
      <inkml:brushProperty name="width" value="0.1" units="cm"/>
      <inkml:brushProperty name="height" value="0.1" units="cm"/>
      <inkml:brushProperty name="color" value="#E71224"/>
    </inkml:brush>
  </inkml:definitions>
  <inkml:trace contextRef="#ctx0" brushRef="#br0">157 82 24575,'-6'7'0,"-1"1"0,1-4 0,0 2 0,-4-2 0,6 1 0,-4-1 0,4 2 0,1 3 0,-3-1 0,2 1 0,-2-3 0,0 3 0,-1-2 0,1 3 0,0-1 0,2-2 0,-2 2 0,6-3 0,-3 4 0,3-3 0,0 2 0,0-3 0,0 1 0,0-1 0,0 3 0,0-2 0,3 5 0,-3-5 0,3 2 0,-3-2 0,3 2 0,-2-2 0,2 2 0,-3-2 0,0-1 0,3 3 0,-3-2 0,3 2 0,-3-2 0,0-1 0,0 0 0,3 1 0,-2-1 0,1 1 0,1 2 0,1-2 0,-1 2 0,0-3 0,0 4 0,0-3 0,1 2 0,-1-3 0,-3 1 0,3-1 0,-3 0 0,6 1 0,-5-1 0,2 0 0,-3 1 0,0-1 0,0 0 0,0 1 0,0-1 0,2 1 0,-1-1 0,2 0 0,-3 1 0,3-1 0,-3 0 0,3 1 0,-3-1 0,3 0 0,-2 1 0,4-1 0,-4 0 0,2 1 0,-3-1 0,3 1 0,-2-1 0,4 0 0,-4 1 0,5-1 0,-6 0 0,6 1 0,-3-1 0,4 0 0,2 4 0,1 0 0,0-3 0,-4 1 0,0-4 0,-8-1 0,1 0 0,-5-6 0,-1 0 0,1-4 0,-3-2 0,2 5 0,-3-5 0,1 3 0,2 2 0,-2-5 0,3 9 0,2-6 0,-2 2 0,6-2 0,-6 0 0,0-4 0,1 3 0,-3-5 0,2 2 0,1-2 0,-3 5 0,2-5 0,1 8 0,-3-5 0,7 3 0,-5-1 0,6 1 0,-6 0 0,5-1 0,-4 1 0,1-3 0,1 2 0,-3-3 0,3 1 0,-1 2 0,-2-5 0,3 2 0,-1 0 0,1 1 0,1 3 0,1 5 0,1 10 0,3 3 0,1 3 0,2-3 0,-3-2 0,1 3 0,2 5 0,-2-7 0,6 7 0,-6-11 0,5 5 0,-6-2 0,4 0 0,-4-1 0,6-3 0,-8 1 0,8-4 0,-6 3 0,4-2 0,-1 2 0,0 0 0,1 1 0,-1-1 0,3 0 0,1 1 0,0-1 0,-1-2 0,0-2 0,-2 1 0,3-2 0,-4 2 0,3 0 0,-2 0 0,2 1 0,-2 1 0,-1-4 0,3 5 0,-2-6 0,3 3 0,-1-3 0,-2 0 0,2 0 0,-3 3 0,1-2 0,-1 2 0,1-3 0,-1 0 0,0 0 0,1 0 0,2 2 0,-2-1 0,2 2 0,0-3 0,1 0 0,3 0 0,-3 0 0,-1 0 0,0 0 0,1 0 0,0 0 0,-1 0 0,-3 0 0,1 0 0,-1 0 0,1 0 0,-1 0 0,0 0 0,1-3 0,-1 2 0,0-1 0,4 2 0,-3 0 0,2-3 0,-3 2 0,3-5 0,-2 3 0,5-1 0,-4 1 0,4 3 0,-5 0 0,5 0 0,-5 0 0,2 0 0,0 0 0,-2 0 0,-1-2 0,3 1 0,-8-5 0,11 3 0,-8-1 0,5-1 0,-3 4 0,4-2 0,-6 0 0,4 3 0,-4-6 0,2 2 0,1 1 0,-4-3 0,6 5 0,-5-4 0,8 4 0,-8-5 0,7 3 0,-6-1 0,1-1 0,0 1 0,-3-2 0,4 2 0,-1-1 0,0 1 0,1 1 0,-1 0 0,-2 0 0,1 2 0,-1-2 0,2 1 0,1 1 0,-1-2 0,0 0 0,3 2 0,-1-4 0,1 1 0,-3 1 0,0-6 0,1 8 0,-4-8 0,3 9 0,-5-6 0,4 5 0,-4 1 0,-9 7 0,2-3 0,-12 4 0,3-3 0,1 1 0,-10 3 0,4-6 0,-6 9 0,1-7 0,-11 9 0,14-6 0,-13 2 0,21-3 0,-4 0 0,5-3 0,0-2 0,-5 2 0,4-3 0,-5 6 0,7-7 0,-1 6 0,3-2 0,-2-1 0,5 3 0,-5-5 0,5 1 0,-2-2 0,2 0 0,1 0 0,0 0 0,-4 0 0,3 0 0,-2 0 0,3 0 0,-1 0 0,1 0 0,0 0 0,-1-2 0,1-2 0,0-2 0,-4-1 0,3 1 0,-5 0 0,2-1 0,0 1 0,-2-1 0,5 1 0,-2 0 0,3-1 0,2 1 0,-4-3 0,4 2 0,-6-5 0,7 5 0,-6-5 0,5 2 0,-5 0 0,3 1 0,-1-1 0,1 3 0,-1-2 0,4 3 0,-3-1 0,6 1 0,-3 0 0,3-1 0,-3 1 0,2 0 0,-2-1 0,1 1 0,-2 0 0,-2-1 0,-1-2 0,-2-1 0,5 0 0,-5 1 0,9 0 0,-6 5 0,3-8 0,-4 8 0,4-5 0,-3 3 0,5-1 0,-2 1 0,3-1 0,0 1 0,0 0 0,0-1 0,0 1 0,0 0 0,0-1 0,0 1 0,0 0 0,3-1 0,-2 1 0,2-1 0,-3 1 0,0 0 0,0-1 0,0 1 0,0 0 0,3 2 0,-3-2 0,3 3 0,-3-3 0,0-1 0,3 1 0,-2 0 0,2-1 0,-1 1 0,2-1 0,2-2 0,1-1 0,-1 3 0,0-1 0,1 4 0,2 1 0,-5-3 0,7 5 0,-6-1 0,4-1 0,-3 2 0,1-5 0,-1 3 0,0-1 0,-2-1 0,-1 1 0,-1 1 0,-1-3 0,5 5 0,-5-4 0,1 1 0,1-2 0,1 2 0,-1-2 0,3 3 0,-5-3 0,1-1 0,-2 1 0,3 2 0,1-1 0,2 4 0,1-5 0,-1 3 0,3-4 0,-2 4 0,5 0 0,-5 0 0,0 0 0,-2-1 0,-4-2 0,5 6 0,-3-3 0,4 3 0,-4-3 0,3 2 0,-6-1 0,3 2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2:59.168"/>
    </inkml:context>
    <inkml:brush xml:id="br0">
      <inkml:brushProperty name="width" value="0.1" units="cm"/>
      <inkml:brushProperty name="height" value="0.1" units="cm"/>
      <inkml:brushProperty name="color" value="#E71224"/>
    </inkml:brush>
  </inkml:definitions>
  <inkml:trace contextRef="#ctx0" brushRef="#br0">77 45 24575,'-10'-4'0,"1"2"0,2 2 0,1 0 0,2 2 0,-1 2 0,4 2 0,-5 1 0,6-1 0,-3 0 0,0-2 0,2 2 0,-1 0 0,-1 1 0,2 2 0,-2-2 0,3-1 0,-3 0 0,0 1 0,-1-1 0,1 0 0,3 1 0,0-1 0,0 3 0,0-2 0,0 3 0,0-4 0,0 0 0,0 1 0,0-1 0,0 0 0,3 1 0,-2-1 0,2 0 0,-3 1 0,0-1 0,3 1 0,-3-1 0,3 0 0,-3 1 0,0-1 0,0 0 0,0 1 0,3 2 0,-2-2 0,2 5 0,-3-5 0,0 2 0,2 0 0,-1 1 0,5 3 0,-6 0 0,3-3 0,-3 2 0,3-5 0,-2 5 0,4-2 0,-1 0 0,-1-1 0,0-3 0,0 3 0,-2-2 0,5 3 0,-6-4 0,3 0 0,-3 1 0,3-1 0,-2-5 0,-1-8 0,-1 0 0,-5-8 0,6 8 0,-3-5 0,3 5 0,-3-5 0,2 2 0,-2 0 0,0-2 0,3 2 0,-3-3 0,0 3 0,2 1 0,-1 3 0,-1-4 0,2 3 0,-5-2 0,6 3 0,-3 0 0,0-4 0,2 3 0,-4-2 0,4 3 0,-2-1 0,3-2 0,0 2 0,-3-2 0,3 0 0,-3 2 0,3-3 0,0 4 0,0 0 0,0-1 0,0 1 0,0 0 0,0-1 0,0-2 0,0 2 0,0-2 0,0 2 0,0-2 0,0 2 0,3 1 0,-3 0 0,3 3 0,0-4 0,-2 1 0,2 0 0,-1-1 0,2 4 0,-1-3 0,3 3 0,-5-4 0,4 1 0,-4-1 0,5 4 0,-6-3 0,3 3 0,-3-4 0,3 4 0,-2-3 0,5 5 0,-6-4 0,6 4 0,-3-7 0,4 3 0,-1-1 0,-2 0 0,4 6 0,-4-6 0,6 5 0,-4-2 0,0 3 0,3 0 0,-1 0 0,4 0 0,-3 0 0,1 0 0,0 3 0,-4-2 0,3 2 0,-2 0 0,2-3 0,-2 6 0,-1-2 0,0 2 0,1 0 0,-4 1 0,3-4 0,-8 0 0,-2-3 0,-3 0 0,-2 0 0,3 0 0,-3 0 0,1 3 0,-1-2 0,3 1 0,0 1 0,-1-2 0,1 2 0,-1-3 0,1 0 0,0 0 0,-1 0 0,1 0 0,0 0 0,2 3 0,-2-3 0,3 3 0,-3-3 0,2 3 0,-4-2 0,6 4 0,-6-4 0,7 5 0,-5-3 0,6 6 0,-6-4 0,5 6 0,-2-7 0,1 5 0,1-2 0,-5-1 0,6 3 0,-3-2 0,3 5 0,0-5 0,0 3 0,0-4 0,0 3 0,0 1 0,0 0 0,0 2 0,0-5 0,0 5 0,0-5 0,3 5 0,-3-5 0,3 5 0,-3-2 0,3 0 0,-2-1 0,1-2 0,-2 2 0,0-2 0,3 2 0,-2-3 0,2 1 0,-3-1 0,0 0 0,0 1 0,0-1 0,0 0 0,0 1 0,0-1 0,0 1 0,0-1 0,0 0 0,0 1 0,0-1 0,0 0 0,0 1 0,0-1 0,0 0 0,-3-2 0,-1-1 0,1-6 0,-3-1 0,6-2 0,-6 0 0,5-1 0,-5 1 0,6 0 0,-3-1 0,0 1 0,2 0 0,-4-1 0,4 1 0,-5-3 0,3-1 0,-1 0 0,2-2 0,2 5 0,0-2 0,-3-1 0,2 3 0,-2-2 0,3 0 0,0 2 0,-3-2 0,3 2 0,-3 1 0,3 0 0,0-1 0,0 1 0,-3 0 0,2-1 0,-2 1 0,3-3 0,0 2 0,0-3 0,0 4 0,0 0 0,0-1 0,0 1 0,0 0 0,0-1 0,0 1 0,3 2 0,-2-4 0,5 4 0,-6-6 0,6 4 0,-2-3 0,2 2 0,0 0 0,1 2 0,-4-2 0,3 3 0,-3-1 0,4 5 0,-1 0 0,0 0 0,-2-3 0,2 2 0,-3-2 0,3 3 0,1 0 0,-1 0 0,1 0 0,-1 3 0,0-2 0,1 4 0,2 2 0,-2 0 0,2-1 0,-3 0 0,1-3 0,-1 1 0,-2-1 0,-1-3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3:05.928"/>
    </inkml:context>
    <inkml:brush xml:id="br0">
      <inkml:brushProperty name="width" value="0.1" units="cm"/>
      <inkml:brushProperty name="height" value="0.1" units="cm"/>
      <inkml:brushProperty name="color" value="#E71224"/>
    </inkml:brush>
  </inkml:definitions>
  <inkml:trace contextRef="#ctx0" brushRef="#br0">325 84 24575,'-9'0'0,"-1"0"0,4 0 0,0 0 0,-1 0 0,1 3 0,0 0 0,-1 1 0,-2 1 0,-1-4 0,0 5 0,1-5 0,3 4 0,-1-4 0,1 5 0,0-6 0,2 6 0,-4-3 0,0 4 0,-1-1 0,-3 1 0,5-1 0,-3 3 0,4-2 0,-3 0 0,5 1 0,-5-4 0,6 5 0,-4-2 0,4-1 0,-3 1 0,5-1 0,-2 0 0,1 1 0,1-1 0,-2 0 0,0-2 0,3 2 0,-3 0 0,0-2 0,2 5 0,-4-6 0,4 4 0,-2-1 0,0 0 0,2 1 0,-4-1 0,4 0 0,-2 1 0,3 2 0,-3-2 0,3 2 0,-6-3 0,5 4 0,-4-3 0,4 2 0,-2-3 0,3 1 0,-3-1 0,3 0 0,-3 1 0,0-1 0,2 0 0,-4 1 0,4-1 0,-5-2 0,6-4 0,-3-4 0,0-2 0,2-1 0,-2-2 0,1 2 0,1-5 0,-2 2 0,3 0 0,0-2 0,0 5 0,0-5 0,0 5 0,0-2 0,0 3 0,0-4 0,0 3 0,0-5 0,0 3 0,0-1 0,0 0 0,0 1 0,3 5 0,-2-4 0,1 1 0,-2-3 0,0-2 0,3 2 0,-2 0 0,2 1 0,0 2 0,-3-2 0,6 3 0,-5-1 0,1 1 0,1 0 0,-2-1 0,5 4 0,-6-3 0,3 2 0,0-2 0,1 0 0,2-1 0,0 4 0,1-3 0,-1 5 0,-2-4 0,4 1 0,-4 1 0,5-3 0,-2 5 0,-1-4 0,1 4 0,-1-5 0,3 6 0,-2-3 0,-1 0 0,3 2 0,-5-4 0,5 4 0,-2-2 0,-1 3 0,-2-3 0,1 3 0,-4-6 0,5 5 0,-3-2 0,1 1 0,4 1 0,-4-5 0,8 6 0,-4-3 0,4 0 0,-5-1 0,5 1 0,-8-3 0,4 3 0,-4-4 0,-3 7 0,-8 9 0,-1-1 0,-4 10 0,6-8 0,-3 0 0,5-1 0,-5-3 0,6 1 0,-4-1 0,1 0 0,2 3 0,-1-4 0,1 3 0,-2-4 0,-1 2 0,4 0 0,0-2 0,3-1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3:09.977"/>
    </inkml:context>
    <inkml:brush xml:id="br0">
      <inkml:brushProperty name="width" value="0.1" units="cm"/>
      <inkml:brushProperty name="height" value="0.1" units="cm"/>
      <inkml:brushProperty name="color" value="#E71224"/>
    </inkml:brush>
  </inkml:definitions>
  <inkml:trace contextRef="#ctx0" brushRef="#br0">20 58 24575,'13'13'0,"-1"-3"0,-5-5 0,-1-1 0,0-1 0,1 3 0,-1-2 0,1 2 0,-1 0 0,0 1 0,1-1 0,-1 3 0,3 1 0,-2 0 0,2 2 0,-2-5 0,2 5 0,-2-5 0,2 5 0,0-5 0,-2 2 0,3-2 0,-4-1 0,-2 0 0,-2 1 0,1-1 0,-2 1 0,2-1 0,-3-5 0,-9-11 0,7 2 0,-9-10 0,7 8 0,-2-2 0,-1-7 0,0 8 0,-5-12 0,7 14 0,-5-8 0,6 10 0,1-3 0,-3 4 0,3 0 0,-1-1 0,-1 1 0,1 2 0,-2-1 0,-1 4 0,-2-5 0,2 3 0,-2-4 0,2 4 0,1-3 0,0 3 0,-1-4 0,1 4 0,0-3 0,-1 3 0,1-4 0,0 1 0,-1 0 0,1-1 0,5 4 0,2 0 0,5 3 0,1 0 0,-1 0 0,0 0 0,3 0 0,-1 3 0,4-3 0,-3 6 0,4-5 0,-3 4 0,-1-4 0,-2 2 0,-1-3 0,0 3 0,1-3 0,-1 6 0,0-5 0,4 2 0,-3-3 0,2 2 0,-3-1 0,-2 5 0,1-3 0,-4 4 0,2-1 0,-3 0 0,0 1 0,0-1 0,0 1 0,0-1 0,0 0 0,0 1 0,0-1 0,0 0 0,0 1 0,0-1 0,0 0 0,0-2 0,0-1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3:15.839"/>
    </inkml:context>
    <inkml:brush xml:id="br0">
      <inkml:brushProperty name="width" value="0.1" units="cm"/>
      <inkml:brushProperty name="height" value="0.1" units="cm"/>
      <inkml:brushProperty name="color" value="#E71224"/>
    </inkml:brush>
  </inkml:definitions>
  <inkml:trace contextRef="#ctx0" brushRef="#br0">1 59 24575,'3'-7'0,"-3"-1"0,6 7 0,-3-2 0,1 0 0,4 3 0,-3-3 0,7 0 0,-2 2 0,8-5 0,2 5 0,0-6 0,3 3 0,-3 0 0,6 0 0,-9 1 0,-3 3 0,-10 0 0,-7 3 0,-4 1 0,-3 1 0,1-4 0,3 5 0,-1-6 0,-2 3 0,2 0 0,-5-2 0,5 4 0,-2-4 0,2 5 0,1-6 0,0 3 0,-1 0 0,4 1 0,-3-1 0,5 3 0,-4-5 0,4 4 0,-2-4 0,3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19:40.143"/>
    </inkml:context>
    <inkml:brush xml:id="br0">
      <inkml:brushProperty name="width" value="0.1" units="cm"/>
      <inkml:brushProperty name="height" value="0.1" units="cm"/>
      <inkml:brushProperty name="color" value="#EEB3A6"/>
      <inkml:brushProperty name="inkEffects" value="rosegold"/>
      <inkml:brushProperty name="anchorX" value="-50066.61719"/>
      <inkml:brushProperty name="anchorY" value="-20090.375"/>
      <inkml:brushProperty name="scaleFactor" value="0.5"/>
    </inkml:brush>
  </inkml:definitions>
  <inkml:trace contextRef="#ctx0" brushRef="#br0">0 0 24575,'0'0'0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3:19.512"/>
    </inkml:context>
    <inkml:brush xml:id="br0">
      <inkml:brushProperty name="width" value="0.1" units="cm"/>
      <inkml:brushProperty name="height" value="0.1" units="cm"/>
      <inkml:brushProperty name="color" value="#E71224"/>
    </inkml:brush>
  </inkml:definitions>
  <inkml:trace contextRef="#ctx0" brushRef="#br0">4 174 24575,'-4'-10'0,"4"7"0,4 1 0,2 4 0,1-2 0,2 3 0,-2-2 0,5 5 0,-5-6 0,5 3 0,3 1 0,-3-3 0,11 6 0,-12-6 0,13 3 0,-10-4 0,5 3 0,-1-2 0,-7 1 0,7-2 0,-2 0 0,-2 0 0,4 0 0,-5 0 0,-3-2 0,2 1 0,-2-2 0,0 3 0,-1 0 0,-3 0 0,0 0 0,1 0 0,-1 0 0,1 0 0,-1 0 0,0 0 0,1-3 0,-1 0 0,3-4 0,-2 1 0,2 0 0,-2-1 0,-1 4 0,0-3 0,1 5 0,-4-4 0,0 1 0,0 1 0,-2-3 0,4 5 0,-1-4 0,-1 1 0,3-2 0,-2 2 0,2-2 0,0 3 0,1-3 0,2-1 0,-2 1 0,5 2 0,-5-1 0,2 1 0,-2 1 0,-1 0 0,0 6 0,1 0 0,-1 3 0,0 1 0,1-4 0,-1 3 0,1-5 0,-4 4 0,3-4 0,0 8 0,4-2 0,0 3 0,-1-1 0,-3-3 0,1 0 0,-1-2 0,0 2 0,1-6 0,-1 3 0,3-3 0,-2 0 0,5-3 0,-4 0 0,1-1 0,-3 1 0,0 1 0,1 1 0,2-2 0,-2 3 0,-1-3 0,0 3 0,-2-6 0,-1 2 0,0-2 0,0 2 0,-2-1 0,4 1 0,-1 1 0,2-3 0,-2 3 0,1-1 0,-4-2 0,5 6 0,-6-6 0,6 5 0,-2-4 0,2 1 0,0-2 0,1-1 0,-4 1 0,3 0 0,-5-1 0,4 4 0,-1 0 0,-1 0 0,0 0 0,0-1 0,-2-2 0,4 6 0,-4-6 0,5 5 0,-3-1 0,1-1 0,-1 2 0,-3-2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3:23.488"/>
    </inkml:context>
    <inkml:brush xml:id="br0">
      <inkml:brushProperty name="width" value="0.1" units="cm"/>
      <inkml:brushProperty name="height" value="0.1" units="cm"/>
      <inkml:brushProperty name="color" value="#E71224"/>
    </inkml:brush>
  </inkml:definitions>
  <inkml:trace contextRef="#ctx0" brushRef="#br0">269 398 24575,'-6'7'0,"-1"2"0,4-6 0,-3 1 0,6 2 0,-3-3 0,0 1 0,-1 1 0,-2-4 0,0 5 0,-4-6 0,1 6 0,-4-5 0,0 4 0,0-1 0,-5-1 0,-2 0 0,-5 1 0,0-3 0,8 6 0,-1-7 0,11 3 0,3-3 0,14-3 0,-2 0 0,7-1 0,-6-1 0,1 4 0,0-5 0,-1 3 0,0-1 0,-2-2 0,3 3 0,-4-1 0,0-1 0,1 1 0,-1 1 0,0 0 0,1 3 0,-1 0 0,0 0 0,1 0 0,-1 0 0,0 0 0,1 0 0,2 0 0,-2 0 0,2-3 0,0 2 0,-1-4 0,1 1 0,0-2 0,-2-1 0,2 1 0,-5-3 0,1 2 0,-1-2 0,2 2 0,-2 1 0,4 0 0,-3 2 0,4-2 0,-6 3 0,3-1 0,-5-1 0,4 4 0,-4-5 0,5 3 0,-6-4 0,3 1 0,-3-3 0,-4-7 0,3 5 0,-2-12 0,0 11 0,2-6 0,-2 5 0,1 1 0,1 2 0,-2-2 0,0 5 0,2-3 0,-1 4 0,2 0 0,0-1 0,0 18 0,0-5 0,0 16 0,0-10 0,-3 1 0,-2 5 0,-1-4 0,-3 10 0,0-12 0,1 5 0,-1-7 0,3-3 0,-1 5 0,1-11 0,-1 8 0,1-9 0,0 3 0,-1 0 0,1-2 0,0 1 0,-1-2 0,4 3 0,-3-2 0,3 2 0,-1 0 0,-2-3 0,6 6 0,-6-2 0,2 2 0,-2 0 0,-3 1 0,-1-1 0,-3 3 0,1-2 0,-1 5 0,3-5 0,1 2 0,2-5 0,1-1 0,2 0 0,-1-3 0,1 3 0,-2-3 0,0 0 0,-1 3 0,1-2 0,2-1 0,2-4 0,2-2 0,2 2 0,-1-1 0,8 1 0,-5-2 0,8-1 0,-2 1 0,8-1 0,-4 0 0,5 0 0,-10 0 0,1 1 0,-4 0 0,0-1 0,1 4 0,-1-3 0,-2 3 0,-2-4 0,1 4 0,-2-3 0,2 0 0,-3-1 0,0-2 0,3 2 0,-3-2 0,3 2 0,-3-5 0,0 5 0,0-2 0,0 2 0,0 1 0,0 0 0,0-1 0,0 1 0,0-1 0,0 1 0,0 0 0,0-1 0,0 1 0,0 0 0,3-1 0,-2 1 0,1 0 0,-2-1 0,0-8 0,3 10 0,-2-12 0,2 10 0,0-3 0,-3-2 0,6 5 0,-2-5 0,-1 2 0,3 0 0,-6-2 0,6 5 0,-5-2 0,2 2 0,-1 4 0,-1-3 0,5 5 0,-5 1 0,1 4 0,-2 2 0,3 1 0,1 2 0,-1-2 0,3 5 0,-3-5 0,1 2 0,-1-2 0,-3-1 0,0 3 0,0-2 0,0 2 0,0-2 0,0-1 0,0 0 0,0 9 0,0-6 0,0 8 0,-6-7 0,2 3 0,-8 16 0,5-15 0,-3 20 0,4-23 0,-5 7 0,4-8 0,-5 2 0,5-2 0,-2 3 0,0-3 0,2 2 0,-2-5 0,5 2 0,-2-2 0,3-4 0,-1 3 0,2-3 0,-1 1 0,-1-1 0,1-1 0,-3-1 0,2 2 0,-5-3 0,5 3 0,-4-2 0,4 4 0,-2-4 0,-4 5 0,1-6 0,-1 6 0,0-3 0,4 4 0,0-1 0,-1 1 0,1-1 0,0-3 0,2 3 0,-2-5 0,3 4 0,-1 2 0,2-3 0,2 2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3:24.391"/>
    </inkml:context>
    <inkml:brush xml:id="br0">
      <inkml:brushProperty name="width" value="0.1" units="cm"/>
      <inkml:brushProperty name="height" value="0.1" units="cm"/>
      <inkml:brushProperty name="color" value="#E71224"/>
    </inkml:brush>
  </inkml:definitions>
  <inkml:trace contextRef="#ctx0" brushRef="#br0">1 21 24575,'0'-10'0,"0"1"0,0 8 0,5 4 0,0 7 0,7 0 0,-5-1 0,2-2 0,-6-4 0,0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3:25.063"/>
    </inkml:context>
    <inkml:brush xml:id="br0">
      <inkml:brushProperty name="width" value="0.1" units="cm"/>
      <inkml:brushProperty name="height" value="0.1" units="cm"/>
      <inkml:brushProperty name="color" value="#E71224"/>
    </inkml:brush>
  </inkml:definitions>
  <inkml:trace contextRef="#ctx0" brushRef="#br0">147 1 24575,'-10'3'0,"4"3"0,0-6 0,5 6 0,-4-5 0,1 2 0,-2-1 0,-3-1 0,-1 2 0,-3-3 0,3 3 0,1-2 0,3 4 0,-1-4 0,1 5 0,2-3 0,-4 3 0,4 1 0,-3-1 0,2-2 0,4 4 0,-5-6 0,6 3 0,-3-5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3:33.160"/>
    </inkml:context>
    <inkml:brush xml:id="br0">
      <inkml:brushProperty name="width" value="0.1" units="cm"/>
      <inkml:brushProperty name="height" value="0.1" units="cm"/>
      <inkml:brushProperty name="color" value="#E71224"/>
    </inkml:brush>
  </inkml:definitions>
  <inkml:trace contextRef="#ctx0" brushRef="#br0">338 599 24575,'0'-10'0,"0"1"0,0 2 0,0-2 0,0 2 0,0-2 0,2 2 0,-1 1 0,2 0 0,-3-1 0,0 1 0,0 0 0,3 2 0,-3-2 0,6 6 0,-5-6 0,4 5 0,-4-4 0,5 1 0,-3-2 0,1 0 0,-1-1 0,0 4 0,-3-3 0,6 5 0,-5-4 0,1 1 0,1 1 0,-2-3 0,2 2 0,-3-2 0,3 2 0,-3-1 0,3 1 0,-3-2 0,0 0 0,0-1 0,0 1 0,0-1 0,0 1 0,0 0 0,0-1 0,0-2 0,0 2 0,0-2 0,-3 0 0,3 2 0,-3-3 0,0 1 0,2 2 0,-4-2 0,4 3 0,-2-1 0,0 1 0,3 0 0,-3-1 0,3 1 0,0-1 0,-3 1 0,2 0 0,-2-1 0,1-2 0,-2-1 0,0 0 0,2 1 0,-1 0 0,-1 2 0,1-5 0,-3 2 0,3 0 0,-1 1 0,1 3 0,0-1 0,3 1 0,-6 0 0,5-1 0,-2 1 0,1-1 0,1 1 0,-5 0 0,3-1 0,-1 1 0,-1 0 0,4-1 0,-5 4 0,3-3 0,-4 3 0,1-1 0,2-2 0,-4 6 0,4-3 0,-6 3 0,4 0 0,0 0 0,-1 0 0,1 0 0,2-3 0,2-1 0,-1-2 0,-1 3 0,-2 0 0,0 3 0,-1 0 0,1 0 0,-3 3 0,-1 0 0,0 6 0,-2-2 0,5 3 0,-2-1 0,2-2 0,1 2 0,2 0 0,-1-5 0,4 5 0,-5-6 0,6 4 0,-9-1 0,8 1 0,-8-4 0,9 3 0,-6-6 0,5 6 0,-2-2 0,1-1 0,1 3 0,-5-5 0,3 4 0,-7-4 0,3 5 0,-2-3 0,3 3 0,-1 1 0,1-4 0,3 3 0,-3-5 0,5-1 0,-2-4 0,6-2 0,-2-3 0,5 2 0,-6-5 0,6 4 0,-5-1 0,4 3 0,-4 0 0,5-1 0,-3 4 0,4 0 0,-1 0 0,3 2 0,-2-2 0,2 1 0,-2 1 0,-1-2 0,-2 0 0,1 3 0,-1-3 0,2 3 0,-2 3 0,-1 0 0,-3 3 0,-3 1 0,-1-1 0,-5 3 0,2 1 0,-3 9 0,0-8 0,2 7 0,-1-9 0,0 4 0,5-3 0,-5 2 0,6-5 0,-4 0 0,4-2 0,0-1 0,9-1 0,-2 0 0,14-7 0,-7 1 0,7-8 0,-5 2 0,5-6 0,-4 5 0,5-4 0,-9 7 0,-1-3 0,0 4 0,-2 3 0,-1-3 0,0 5 0,-2 1 0,2 4 0,3 2 0,-2 0 0,2 1 0,-2-1 0,-1-2 0,3 4 0,-2-4 0,3 3 0,-4-4 0,0-1 0,1 5 0,-4 0 0,3 5 0,-3-2 0,8 8 0,-2 2 0,5 0 0,-3-2 0,15 15 0,-9-15 0,20 26 0,-22-29 0,9 6 0,-14-15 0,-4-6 0,-3-3 0,-3-4 0,0-2 0,0 2 0,0-5 0,0 2 0,0 0 0,-3-2 0,2 5 0,-4-2 0,4 0 0,-5 2 0,3-2 0,-3 2 0,2 1 0,-2-1 0,6 1 0,-6 0 0,2-3 0,1 1 0,-3-1 0,3 0 0,-1 2 0,-1-2 0,4 2 0,-2 1 0,0 0 0,2 5 0,2 16 0,0-2 0,7 16 0,-7-15 0,3 10 0,-4-10 0,5 21 0,-4-18 0,5 9 0,-6-17 0,0-2 0,0-1 0,-3-3 0,2 3 0,-1-2 0,2 2 0,-3 0 0,2 4 0,-5-3 0,6 5 0,-6-5 0,5 2 0,-4-3 0,4 3 0,-2-2 0,3 3 0,0-4 0,0 0 0,0 4 0,0-1 0,3 4 0,-2 0 0,4-3 0,-4 2 0,5-5 0,-3 5 0,1-5 0,1 2 0,-1 0 0,2-2 0,-2 3 0,4-1 0,-3-2 0,1 2 0,0-3 0,-3 1 0,3-1 0,1 1 0,-1-1 0,1-3 0,-1 0 0,3 0 0,-2-2 0,2 4 0,-2-1 0,-1 2 0,0-2 0,1-1 0,-4-6 0,0-1 0,-3 1 0,0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3:36.183"/>
    </inkml:context>
    <inkml:brush xml:id="br0">
      <inkml:brushProperty name="width" value="0.1" units="cm"/>
      <inkml:brushProperty name="height" value="0.1" units="cm"/>
      <inkml:brushProperty name="color" value="#E71224"/>
    </inkml:brush>
  </inkml:definitions>
  <inkml:trace contextRef="#ctx0" brushRef="#br0">58 96 24575,'-6'-10'0,"-1"1"0,1 2 0,2 1 0,-1-1 0,4 1 0,-5 0 0,3-1 0,-1 1 0,-1 0 0,4-1 0,-5 1 0,6 0 0,-3 2 0,3 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23:36.583"/>
    </inkml:context>
    <inkml:brush xml:id="br0">
      <inkml:brushProperty name="width" value="0.1" units="cm"/>
      <inkml:brushProperty name="height" value="0.1" units="cm"/>
      <inkml:brushProperty name="color" value="#E71224"/>
    </inkml:brush>
  </inkml:definitions>
  <inkml:trace contextRef="#ctx0" brushRef="#br0">1 0 24575,'10'0'0,"7"8"0,-5-6 0,6 11 0,-5-12 0,5 5 0,2-2 0,-1-3 0,16 2 0,-2 3 0,6-1 0,-3 5 0,-11-5 0,-5-1 0,-2-2 0,-8-1 0,-1 2 0,1-3 0,-3 0 0,2 3 0,-3-3 0,1 3 0,-1-3 0,3 0 0,1 0 0,0 0 0,-1 0 0,0 0 0,-2-3 0,3 3 0,-7-3 0,0 3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01.841"/>
    </inkml:context>
    <inkml:brush xml:id="br0">
      <inkml:brushProperty name="width" value="0.35" units="cm"/>
      <inkml:brushProperty name="height" value="0.35" units="cm"/>
      <inkml:brushProperty name="color" value="#FBFF0B"/>
    </inkml:brush>
  </inkml:definitions>
  <inkml:trace contextRef="#ctx0" brushRef="#br0">0 0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13.217"/>
    </inkml:context>
    <inkml:brush xml:id="br0">
      <inkml:brushProperty name="width" value="0.35" units="cm"/>
      <inkml:brushProperty name="height" value="0.35" units="cm"/>
      <inkml:brushProperty name="color" value="#FBFF0B"/>
    </inkml:brush>
  </inkml:definitions>
  <inkml:trace contextRef="#ctx0" brushRef="#br0">344 5178 24575,'-16'-31'0,"0"2"0,5 10 0,2 2 0,1 3 0,2 0 0,-1 0 0,-1 2 0,1-1 0,-1-2 0,-3-3 0,-1-2 0,-1-2 0,-1 0 0,0 2 0,2-1 0,2 2 0,2-3 0,1 1 0,-1-2 0,1-2 0,-3-1 0,2-3 0,0-1 0,2 2 0,2 2 0,-3 1 0,1 0 0,2-2 0,-1-2 0,1 0 0,0 0 0,-2 0 0,1 2 0,1 2 0,1 0 0,-1 0 0,0-9 0,0-8 0,-3-10 0,3-14 0,-2-5 0,-1-4 0,2 1 0,1 4 0,1 2 0,3 4 0,0-1 0,0 1 0,0-1 0,0 3 0,0-2 0,0-5 0,0-5 0,0-9 0,0-2 0,0-1 0,0 0 0,0 0 0,0 5 0,0 7 0,4 5 0,3 6 0,6 3 0,2 6 0,2 3 0,4-5 0,7-13 0,-8 25 0,2-2 0,6-6 0,2-1 0,3-2 0,2 0 0,1 0 0,1 1 0,-4 9 0,-1 1 0,22-31 0,-10 17 0,-9 13 0,-4 3 0,-1 4 0,-3 3 0,-3 4 0,-6 5 0,0 1 0,4-4 0,2-5 0,6-4 0,5-6 0,4 1 0,2-3 0,3 3 0,-6 6 0,-2 4 0,0 0 0,-2-1 0,0 0 0,1 0 0,2 3 0,6 0 0,3 4 0,-3 1 0,-5 4 0,-1 3 0,-2 1 0,3 0 0,8-1 0,3-4 0,7 1 0,3 2 0,-4 2 0,-1 2 0,-5 0 0,-4 1 0,-3 1 0,-2 3 0,-2 2 0,0 2 0,0-2 0,-2 2 0,-3-1 0,-3 1 0,0 3 0,-2 1 0,1 3 0,1-4 0,-1 0 0,0-3 0,4-1 0,1 1 0,0 0 0,-1 3 0,-6 2 0,-3 2 0,-4 0 0,-5 0 0,-4 0 0,-5-6 0,-17-9 0,-1-1 0,-21-9 0,3 6 0,-4 3 0,1 2 0,7 6 0,4 1 0,4-3 0,2 0 0,-1-1 0,-2 1 0,-2 1 0,-1 1 0,-1-2 0,1 3 0,0-3 0,1 3 0,0 3 0,2 0 0,5 1 0,0-1 0,2 1 0,-2 1 0,-4-2 0,1 0 0,-5 1 0,-3-4 0,0 3 0,-1 0 0,1-2 0,2 2 0,1 0 0,-3 0 0,0 0 0,1 0 0,-1-2 0,0 0 0,-2 2 0,1-3 0,4 3 0,4 0 0,4 1 0,-1 3 0,-2-3 0,-5-1 0,-3 1 0,1-4 0,2 3 0,5-3 0,2 0 0,3 1 0,1 0 0,1 2 0,0 1 0,-1 0 0,0-1 0,-2 0 0,-1-1 0,-3 1 0,-1-2 0,-2-1 0,2 1 0,6 0 0,5 1 0,36 17 0,1-6 0,32 16 0,-15-11 0,-1-2 0,3 0 0,1-2 0,8-3 0,0 1 0,-5-1 0,-4 0 0,-5 1 0,-5 1 0,-6 1 0,-3 0 0,0 1 0,-1-1 0,0 0 0,0 0 0,0 1 0,0 2 0,0 1 0,0 0 0,0 0 0,0-1 0,-2 0 0,-1 0 0,-5 0 0,1-1 0,0 1 0,1 1 0,-1-1 0,-3-1 0,-5 0 0,-3-2 0,0-3 0,-1 2 0,5-2 0,0 2 0,-1 0 0,2-2 0,1 0 0,4 1 0,1 3 0,0 1 0,-3 1 0,-3 0 0,0 1 0,1 4 0,2 1 0,2-2 0,-3-3 0,0-3 0,-1-3 0,-1 1 0,1 0 0,-10-2 0,-27 16 0,-1-6 0,-21 17 0,7 0 0,-3 6 0,-8 8 0,-1 3 0,-2 0 0,-3 1 0,-1 3 0,0 0 0,2 1 0,3-5 0,4-9 0,9-5 0,7-4 0,7-2 0,3 1 0,1 0 0,2-3 0,1-1 0,-1 0 0,0 1 0,-5 7 0,-5 7 0,-6 7 0,-3 7 0,3-2 0,4-4 0,11-5 0,5-8 0,4-2 0,3-7 0,0-1 0,0-1 0,1-2 0,2-7 0,-2-6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32.086"/>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19:40.487"/>
    </inkml:context>
    <inkml:brush xml:id="br0">
      <inkml:brushProperty name="width" value="0.1" units="cm"/>
      <inkml:brushProperty name="height" value="0.1" units="cm"/>
      <inkml:brushProperty name="color" value="#EEB3A6"/>
      <inkml:brushProperty name="inkEffects" value="rosegold"/>
      <inkml:brushProperty name="anchorX" value="-75221.9375"/>
      <inkml:brushProperty name="anchorY" value="-29997.66016"/>
      <inkml:brushProperty name="scaleFactor" value="0.5"/>
    </inkml:brush>
  </inkml:definitions>
  <inkml:trace contextRef="#ctx0" brushRef="#br0">1 1 24575,'0'0'0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32.790"/>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33.432"/>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34.073"/>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18.128"/>
    </inkml:context>
    <inkml:brush xml:id="br0">
      <inkml:brushProperty name="width" value="0.35" units="cm"/>
      <inkml:brushProperty name="height" value="0.35" units="cm"/>
      <inkml:brushProperty name="color" value="#FBFF0B"/>
    </inkml:brush>
  </inkml:definitions>
  <inkml:trace contextRef="#ctx0" brushRef="#br0">706 9888 24575,'0'-39'0,"0"-8"0,0 0 0,0-8 0,0-15 0,-4-4 0,-1-9 0,-8 2 0,-8 1 0,-6-7 0,-7-5 0,16 42 0,1-1 0,-1-3 0,0 0 0,1-2 0,-1-1 0,0-1 0,0-1 0,0 0 0,0 1 0,0 3 0,1-1 0,-1 1 0,0 0 0,0 2 0,1 0 0,-1-1 0,0 1 0,2 2 0,0 0 0,2-2 0,1 0 0,1-3 0,1 0 0,1-3 0,1-2 0,-1-8 0,0-3 0,0-5 0,1-1 0,1-2 0,1-2 0,2-1 0,0 0 0,1 3 0,0 2 0,1 1 0,0 0 0,-3 1 0,-2-1 0,-1 0 0,0-1 0,-1 1 0,0 0 0,-1 0 0,0 0 0,3 3 0,2 0 0,0 2 0,2 1 0,1 3 0,2 1 0,1 1 0,0 1 0,0 2 0,0-1 0,0 2 0,0-1 0,0 0 0,0 1 0,0 0 0,0-1 0,0 1 0,0-1 0,0 2 0,0-1 0,1 1 0,2-2 0,0-1 0,2-1 0,2-5 0,1-1 0,1 0 0,1-1 0,0-2 0,-1 1 0,0-1 0,1 1 0,-1 2 0,1-1 0,0-1 0,0 0 0,2 2 0,0 1 0,1-2 0,-1 1 0,1 0 0,1 0 0,0 2 0,-1 0 0,0 1 0,-2 0 0,2 4 0,-1 1 0,1-1 0,0 1 0,-2 2 0,2 1 0,0 2 0,1 1 0,-1 1 0,0 0 0,0 3 0,1 1 0,-1-1 0,1 0 0,-1 2 0,0 1 0,12-46 0,-4 5 0,0 5 0,0-4 0,5-1 0,-11 43 0,1 0 0,1-1 0,0 0 0,-1 1 0,-1 1 0,15-47 0,-3 5 0,-1 8 0,1 11 0,-5 7 0,-2 11 0,-3 3 0,1-2 0,1-3 0,0-1 0,0-3 0,-2-2 0,0 3 0,-1-2 0,0 3 0,-1 5 0,0 1 0,0 3 0,3 4 0,-2 6 0,1 5 0,0 6 0,-4 1 0,1 1 0,-4 1 0,0 1 0,-1 3 0,-4 5 0,-4 8 0,-31 30 0,-2 9 0,-35 36 0,32-28 0,-2 3 0,-7 6 0,-2 4 0,-4 5 0,-1 0 0,4-4 0,2-2 0,6-8 0,4-3 0,-13 18 0,19-19 0,9-7 0,1-1 0,-1 1 0,2-3 0,0-3 0,0-5 0,-1-1 0,0-1 0,5-2 0,6-5 0,4-10 0,23-36 0,-5 1 0,26-43 0,-1 10 0,9-11 0,5-4 0,-4 4 0,-6 6 0,-3 9 0,-3 8 0,1 8 0,1 0 0,-3 4 0,-3 8 0,-2 6 0,-2 8 0,-4 7 0,-3 3 0,-8 2 0,0 2 0,0-2 0,1-1 0,1 3 0,-5 1 0,-2 3 0,1 0 0,0 0 0,4 0 0,4 0 0,11 0 0,15 5 0,12 13 0,7 16 0,-4 13 0,-10 13 0,-7 9 0,-4 12 0,-21-35 0,1 2 0,1 0 0,0 0 0,1 0 0,0-1 0,22 42 0,-1-10 0,-4-10 0,-2-13 0,-6-15 0,-7-13 0,-9-8 0,-7-8 0,-1-6 0,2-3 0,6-2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20.318"/>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20.880"/>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21.659"/>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22.307"/>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22.887"/>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23.748"/>
    </inkml:context>
    <inkml:brush xml:id="br0">
      <inkml:brushProperty name="width" value="0.35" units="cm"/>
      <inkml:brushProperty name="height" value="0.35" units="cm"/>
      <inkml:brushProperty name="color" value="#FBFF0B"/>
    </inkml:brush>
  </inkml:definitions>
  <inkml:trace contextRef="#ctx0" brushRef="#br0">0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19:40.807"/>
    </inkml:context>
    <inkml:brush xml:id="br0">
      <inkml:brushProperty name="width" value="0.1" units="cm"/>
      <inkml:brushProperty name="height" value="0.1" units="cm"/>
      <inkml:brushProperty name="color" value="#EEB3A6"/>
      <inkml:brushProperty name="inkEffects" value="rosegold"/>
      <inkml:brushProperty name="anchorX" value="-100402.71094"/>
      <inkml:brushProperty name="anchorY" value="-39879.5"/>
      <inkml:brushProperty name="scaleFactor" value="0.5"/>
    </inkml:brush>
  </inkml:definitions>
  <inkml:trace contextRef="#ctx0" brushRef="#br0">0 1 24575,'0'0'0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24.305"/>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25.095"/>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25.696"/>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26.397"/>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27.163"/>
    </inkml:context>
    <inkml:brush xml:id="br0">
      <inkml:brushProperty name="width" value="0.35" units="cm"/>
      <inkml:brushProperty name="height" value="0.35" units="cm"/>
      <inkml:brushProperty name="color" value="#FBFF0B"/>
    </inkml:brush>
  </inkml:definitions>
  <inkml:trace contextRef="#ctx0" brushRef="#br0">0 0 24575,'0'0'0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35.806"/>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53.324"/>
    </inkml:context>
    <inkml:brush xml:id="br0">
      <inkml:brushProperty name="width" value="0.35" units="cm"/>
      <inkml:brushProperty name="height" value="0.35" units="cm"/>
      <inkml:brushProperty name="color" value="#FBFF0B"/>
    </inkml:brush>
  </inkml:definitions>
  <inkml:trace contextRef="#ctx0" brushRef="#br0">11547 1528 24575,'-39'0'0,"-3"-3"0,7-1 0,-5-7 0,-6-8 0,-6-2 0,-14-10 0,-4-2 0,-6-1 0,-5-7 0,-10 1 0,44 19 0,-2-1 0,-2-1 0,-1-1 0,-4 0 0,-2 1 0,-2-1 0,0 0 0,-3-1 0,0 1 0,-1-1 0,1 1 0,2 0 0,1 0 0,2 0 0,1 0 0,2 2 0,1 0 0,4 1 0,-1 0 0,1 2 0,0 0 0,3 2 0,-1 0 0,1 0 0,-1-1 0,0 1 0,1 0 0,-1 0 0,-1-1 0,-1 0 0,-1 1 0,-3 1 0,0 0 0,-2 0 0,-1 1 0,-2-1 0,0 0 0,-2 1 0,0-2 0,-1-1 0,0 0 0,-1 0 0,0 1 0,2 0 0,0 2 0,1 1 0,1 1 0,3-1 0,0 1 0,2 1 0,-1 0 0,0 1 0,-1 0 0,0-1 0,-1 0 0,-2 2 0,0 0 0,0-1 0,0-1 0,2 2 0,1 0 0,-2 1 0,0 1 0,1-1 0,0 1 0,1 2 0,-1 2 0,-1-1 0,0 1 0,1 2 0,1 0 0,-2 0 0,-1 0 0,-4 0 0,-2-1 0,0 1 0,-1-1 0,-5-2 0,0 1 0,-2 2 0,-1-1 0,0 1 0,0-1 0,0 1 0,0 1 0,-1 1 0,1 0 0,-2 0 0,-1 0 0,-2 0 0,-2 0 0,-3 0 0,-1 0 0,-2 0 0,1 0 0,2 0 0,0 0 0,1 0 0,2 0 0,3 0 0,0 0 0,2 0 0,0 0 0,0 2 0,0 1 0,1 1 0,0 1 0,0 2 0,0 1 0,0 1 0,1 0 0,-3 0 0,0 0 0,-4 1 0,-1-1 0,-3 0 0,-1 0 0,-2 3 0,0 0 0,-1 0 0,1 1 0,2 1 0,1 1 0,4 1 0,1 1 0,6 0 0,2 0 0,6 1 0,1 1 0,3 0 0,1 0 0,-2 0 0,-1 2 0,-1 0 0,-2 0 0,-4 2 0,-1 1 0,-2 0 0,-1-1 0,-1-1 0,0 0 0,0 1 0,0 0 0,1 0 0,0 1 0,3 1 0,0 2 0,3 0 0,1 0 0,4 0 0,2 0 0,3-3 0,2 1 0,4-2 0,3 1 0,3-2 0,3-1 0,-36 17 0,9-1 0,9-5 0,12-5 0,13-4 0,12-6 0,12-10 0,7-9 0,13-26 0,8-14 0,9-24 0,6-14 0,0-1 0,4-7 0,-2 13 0,0 9 0,-2 13 0,-6 16 0,-8 13 0,-6 11 0,-1 4 0,1-2 0,0-2 0,-1-1 0,-1 0 0,1 3 0,2-2 0,0 0 0,0-4 0,-1 1 0,0 0 0,-3-2 0,1-3 0,4-3 0,1-3 0,2-2 0,-1 0 0,-6 3 0,0 0 0,-1 5 0,-3 0 0,0 0 0,-4 3 0,3 0 0,1 5 0,-1-2 0,0 0 0,-3 0 0,0-2 0,1 1 0,2 2 0,1 1 0,0 52 0,-2-9 0,-5 45 0,-3-25 0,-8-1 0,-7 1 0,-5 1 0,-6 9 0,1 2 0,-1-2 0,3-6 0,6-11 0,3-5 0,5-3 0,0-1 0,3-5 0,0-5 0,2-4 0,-4-2 0,-5 3 0,2 3 0,-2 2 0,2 0 0,0-2 0,-2 2 0,1 1 0,0 2 0,0-3 0,5-4 0,4-7 0,2-4 0,1 1 0,-5-1 0,-2 4 0,-3 1 0,2 0 0,0-1 0,-2 0 0,-8 7 0,-8 6 0,-2 7 0,4-2 0,10-8 0,7-9 0,12-6 0,30-3 0,12 3 0,28 3 0,20 5 0,-38-9 0,3 0 0,8 0 0,2-2 0,1 1 0,0-2 0,-1-1 0,0 0 0,0-3 0,0 1 0,-2 1 0,0 0 0,-5-2 0,-2 1 0,45 1 0,-18-1 0,-9-3 0,-6 0 0,-7 0 0,-6 0 0,-7 0 0,-5 0 0,-6 0 0,-3 0 0,-7 0 0,-7 0 0,-9 0 0,-6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55.399"/>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56.458"/>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57.269"/>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19:41.135"/>
    </inkml:context>
    <inkml:brush xml:id="br0">
      <inkml:brushProperty name="width" value="0.1" units="cm"/>
      <inkml:brushProperty name="height" value="0.1" units="cm"/>
      <inkml:brushProperty name="color" value="#EEB3A6"/>
      <inkml:brushProperty name="inkEffects" value="rosegold"/>
      <inkml:brushProperty name="anchorX" value="-125608.92969"/>
      <inkml:brushProperty name="anchorY" value="-49704.08594"/>
      <inkml:brushProperty name="scaleFactor" value="0.5"/>
    </inkml:brush>
  </inkml:definitions>
  <inkml:trace contextRef="#ctx0" brushRef="#br0">1 0 24575,'0'0'0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58.204"/>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58.999"/>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59.622"/>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00.615"/>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01.271"/>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02.137"/>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02.987"/>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03.808"/>
    </inkml:context>
    <inkml:brush xml:id="br0">
      <inkml:brushProperty name="width" value="0.35" units="cm"/>
      <inkml:brushProperty name="height" value="0.35" units="cm"/>
      <inkml:brushProperty name="color" value="#FBFF0B"/>
    </inkml:brush>
  </inkml:definitions>
  <inkml:trace contextRef="#ctx0" brushRef="#br0">0 0 24575,'0'0'0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04.525"/>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05.453"/>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19:41.423"/>
    </inkml:context>
    <inkml:brush xml:id="br0">
      <inkml:brushProperty name="width" value="0.1" units="cm"/>
      <inkml:brushProperty name="height" value="0.1" units="cm"/>
      <inkml:brushProperty name="color" value="#EEB3A6"/>
      <inkml:brushProperty name="inkEffects" value="rosegold"/>
      <inkml:brushProperty name="anchorX" value="-150821.51563"/>
      <inkml:brushProperty name="anchorY" value="-59471.41797"/>
      <inkml:brushProperty name="scaleFactor" value="0.5"/>
    </inkml:brush>
  </inkml:definitions>
  <inkml:trace contextRef="#ctx0" brushRef="#br0">1 0 24575,'0'0'0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06.207"/>
    </inkml:context>
    <inkml:brush xml:id="br0">
      <inkml:brushProperty name="width" value="0.35" units="cm"/>
      <inkml:brushProperty name="height" value="0.35" units="cm"/>
      <inkml:brushProperty name="color" value="#FBFF0B"/>
    </inkml:brush>
  </inkml:definitions>
  <inkml:trace contextRef="#ctx0" brushRef="#br0">0 0 24575,'0'0'0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06.946"/>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07.659"/>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09.568"/>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10.267"/>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11.153"/>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11.960"/>
    </inkml:context>
    <inkml:brush xml:id="br0">
      <inkml:brushProperty name="width" value="0.35" units="cm"/>
      <inkml:brushProperty name="height" value="0.35" units="cm"/>
      <inkml:brushProperty name="color" value="#FBFF0B"/>
    </inkml:brush>
  </inkml:definitions>
  <inkml:trace contextRef="#ctx0" brushRef="#br0">0 0 24575,'0'0'0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29.014"/>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29.709"/>
    </inkml:context>
    <inkml:brush xml:id="br0">
      <inkml:brushProperty name="width" value="0.35" units="cm"/>
      <inkml:brushProperty name="height" value="0.35" units="cm"/>
      <inkml:brushProperty name="color" value="#FBFF0B"/>
    </inkml:brush>
  </inkml:definitions>
  <inkml:trace contextRef="#ctx0" brushRef="#br0">0 0 24575,'0'0'0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30.340"/>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1T18:19:41.719"/>
    </inkml:context>
    <inkml:brush xml:id="br0">
      <inkml:brushProperty name="width" value="0.1" units="cm"/>
      <inkml:brushProperty name="height" value="0.1" units="cm"/>
      <inkml:brushProperty name="color" value="#EEB3A6"/>
      <inkml:brushProperty name="inkEffects" value="rosegold"/>
      <inkml:brushProperty name="anchorX" value="-176040.45313"/>
      <inkml:brushProperty name="anchorY" value="-69181.5"/>
      <inkml:brushProperty name="scaleFactor" value="0.5"/>
    </inkml:brush>
  </inkml:definitions>
  <inkml:trace contextRef="#ctx0" brushRef="#br0">1 0 24575,'0'0'0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30.871"/>
    </inkml:context>
    <inkml:brush xml:id="br0">
      <inkml:brushProperty name="width" value="0.35" units="cm"/>
      <inkml:brushProperty name="height" value="0.35" units="cm"/>
      <inkml:brushProperty name="color" value="#FBFF0B"/>
    </inkml:brush>
  </inkml:definitions>
  <inkml:trace contextRef="#ctx0" brushRef="#br0">0 0 24575,'0'0'0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31.422"/>
    </inkml:context>
    <inkml:brush xml:id="br0">
      <inkml:brushProperty name="width" value="0.35" units="cm"/>
      <inkml:brushProperty name="height" value="0.35" units="cm"/>
      <inkml:brushProperty name="color" value="#FBFF0B"/>
    </inkml:brush>
  </inkml:definitions>
  <inkml:trace contextRef="#ctx0" brushRef="#br0">0 1 24575,'0'0'0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34.621"/>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35.172"/>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36.379"/>
    </inkml:context>
    <inkml:brush xml:id="br0">
      <inkml:brushProperty name="width" value="0.35" units="cm"/>
      <inkml:brushProperty name="height" value="0.35" units="cm"/>
      <inkml:brushProperty name="color" value="#FBFF0B"/>
    </inkml:brush>
  </inkml:definitions>
  <inkml:trace contextRef="#ctx0" brushRef="#br0">0 0 24575,'0'0'0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37.317"/>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8:37.973"/>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13.708"/>
    </inkml:context>
    <inkml:brush xml:id="br0">
      <inkml:brushProperty name="width" value="0.35" units="cm"/>
      <inkml:brushProperty name="height" value="0.35" units="cm"/>
      <inkml:brushProperty name="color" value="#FBFF0B"/>
    </inkml:brush>
  </inkml:definitions>
  <inkml:trace contextRef="#ctx0" brushRef="#br0">1 1 24575,'0'0'0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14.460"/>
    </inkml:context>
    <inkml:brush xml:id="br0">
      <inkml:brushProperty name="width" value="0.35" units="cm"/>
      <inkml:brushProperty name="height" value="0.35" units="cm"/>
      <inkml:brushProperty name="color" value="#FBFF0B"/>
    </inkml:brush>
  </inkml:definitions>
  <inkml:trace contextRef="#ctx0" brushRef="#br0">1 0 24575,'0'0'0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8T20:19:15.142"/>
    </inkml:context>
    <inkml:brush xml:id="br0">
      <inkml:brushProperty name="width" value="0.35" units="cm"/>
      <inkml:brushProperty name="height" value="0.35" units="cm"/>
      <inkml:brushProperty name="color" value="#FBFF0B"/>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FAD6B-C096-D944-81A6-FD0728882D7C}" type="datetimeFigureOut">
              <a:rPr lang="en-US" smtClean="0"/>
              <a:t>2/22/24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4B6980-F3E8-F24E-92DA-BA09293EED2B}" type="slidenum">
              <a:rPr lang="en-US" smtClean="0"/>
              <a:t>‹#›</a:t>
            </a:fld>
            <a:endParaRPr lang="en-US"/>
          </a:p>
        </p:txBody>
      </p:sp>
    </p:spTree>
    <p:extLst>
      <p:ext uri="{BB962C8B-B14F-4D97-AF65-F5344CB8AC3E}">
        <p14:creationId xmlns:p14="http://schemas.microsoft.com/office/powerpoint/2010/main" val="2066521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Schema_(psychology)#cite_note-31"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en.wikipedia.org/wiki/Schema_(psychology)#cite_note-32" TargetMode="External"/><Relationship Id="rId5" Type="http://schemas.openxmlformats.org/officeDocument/2006/relationships/hyperlink" Target="https://en.wikipedia.org/wiki/Accommodation_(psychology)" TargetMode="External"/><Relationship Id="rId4" Type="http://schemas.openxmlformats.org/officeDocument/2006/relationships/hyperlink" Target="https://en.wikipedia.org/wiki/Assimilation_(psychology)"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dirty="0"/>
              <a:t>So, I’m going to start here 1942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1942 Dog-bombs were used to stop German invasion of east front.  The plan backfired because the dogs were trained with Soviet tanks.  When the battle actually occurred, the dogs simple did not recognize the enemy tanks.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-they were highly motivated....they were starved.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-they were highly trained....for months...they knew exactly what they were supposed to 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The problem....they did not recognize the proper target.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Today, I want to discuss with you what the proper target: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anose="020B0600070205080204" pitchFamily="34" charset="-128"/>
              </a:rPr>
              <a:t>Not teaching, but learning.  Subtle difference?  Maybe.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680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start this presentation here; Bloom’s Taxonomy.  Sort of a weird place to start for a talk about Small Teaching methods that enhances memory and attention and engagement.  But I think it’s important to begin here.</a:t>
            </a:r>
          </a:p>
          <a:p>
            <a:endParaRPr lang="en-US" dirty="0"/>
          </a:p>
          <a:p>
            <a:r>
              <a:rPr lang="en-US" dirty="0"/>
              <a:t>Some teachers misunderstand Bloom’s Taxonomy and they see it as a teaching method.  It’s not a teaching method.  It’s not meant to be applied like a teaching method.</a:t>
            </a:r>
          </a:p>
          <a:p>
            <a:endParaRPr lang="en-US" dirty="0"/>
          </a:p>
          <a:p>
            <a:r>
              <a:rPr lang="en-US" dirty="0"/>
              <a:t>Epistemology is not pedagogy.  This is important to keep in mind.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08EEC-29A5-5843-99E6-5500D7CD39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772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start this presentation here; Bloom’s Taxonomy.  Sort of a weird place to start for a talk about Small Teaching methods that enhances memory and attention and engagement.  But I think it’s important to begin here.</a:t>
            </a:r>
          </a:p>
          <a:p>
            <a:endParaRPr lang="en-US" dirty="0"/>
          </a:p>
          <a:p>
            <a:r>
              <a:rPr lang="en-US" dirty="0"/>
              <a:t>Some teachers misunderstand Bloom’s Taxonomy and they see it as a teaching method.  It’s not a teaching method.  It’s not meant to be applied like a teaching method.</a:t>
            </a:r>
          </a:p>
          <a:p>
            <a:endParaRPr lang="en-US" dirty="0"/>
          </a:p>
          <a:p>
            <a:r>
              <a:rPr lang="en-US" dirty="0"/>
              <a:t>Epistemology is not pedagogy.  This is important to keep in mind.</a:t>
            </a:r>
          </a:p>
          <a:p>
            <a:endParaRPr lang="en-US" dirty="0"/>
          </a:p>
          <a:p>
            <a:r>
              <a:rPr lang="en-US" dirty="0"/>
              <a:t>Okay, let me address a couple of warnings here for you.  It’s important that you consider all sides of the debate on Bloom’s taxonomy.  </a:t>
            </a:r>
          </a:p>
          <a:p>
            <a:endParaRPr lang="en-US" dirty="0"/>
          </a:p>
          <a:p>
            <a:r>
              <a:rPr lang="en-US" dirty="0"/>
              <a:t>I will offer only 3 considerations for you:</a:t>
            </a:r>
          </a:p>
          <a:p>
            <a:endParaRPr lang="en-US" dirty="0"/>
          </a:p>
          <a:p>
            <a:r>
              <a:rPr lang="en-US" dirty="0"/>
              <a:t>1.  Learning is not hierarchical as the pyramid suggests, nor is it purely linear either (first, then) as some have come to believe/understand stage development to be this way.  It’s blurry...it’s out of order....it’s overlapping and contingent...  Knowledge or remembering are NOT any less important than another but the pyramid implies that one is more important or valued than the other.  Not true.  It’s not how learning works.  One is not necessarily more complex than the other either...but may be.</a:t>
            </a:r>
          </a:p>
          <a:p>
            <a:endParaRPr lang="en-US" dirty="0"/>
          </a:p>
          <a:p>
            <a:r>
              <a:rPr lang="en-US" dirty="0"/>
              <a:t>The problem is that learning theorists try to simplify and illustrate how learning occurs and then the illustration becomes the method.  Epistemology is not pedagogy.</a:t>
            </a:r>
          </a:p>
          <a:p>
            <a:endParaRPr lang="en-US" dirty="0"/>
          </a:p>
          <a:p>
            <a:pPr marL="228600" indent="-228600">
              <a:buAutoNum type="arabicPeriod" startAt="2"/>
            </a:pPr>
            <a:r>
              <a:rPr lang="en-US" dirty="0"/>
              <a:t>Thinking and learning and processing is not discreet.  You don’t do one and then move on to the other or pick and choose and isolate one over the other.  It doesn’t work that way.  Your brain will use many, often simultaneously.  Likewise, following on the heels of these not being hierarchical, you should think that one progresses to the other...first I know stuff and then I can evaluate it.  It may happen that way for some things, but in the opposite direction for other things.  Sometimes we create first, evaluate how well that worked and try to understand what went wrong and apply new learning.</a:t>
            </a:r>
          </a:p>
          <a:p>
            <a:pPr marL="228600" indent="-228600">
              <a:buAutoNum type="arabicPeriod" startAt="2"/>
            </a:pPr>
            <a:endParaRPr lang="en-US" dirty="0"/>
          </a:p>
          <a:p>
            <a:pPr marL="228600" indent="-228600">
              <a:buAutoNum type="arabicPeriod" startAt="2"/>
            </a:pPr>
            <a:r>
              <a:rPr lang="en-US" dirty="0"/>
              <a:t>Think ‘balanced’....these are valuable and important cognitive skills and they are all worthy of attention.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08EEC-29A5-5843-99E6-5500D7CD39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494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Working memory is located somewhere across the brain (multiple regions simultaneously) that acts as a mental workspace that holds and manipulates information for learning and complex reasoning. It holds this information for a brief period of time and can only hold a limited number of items at any one time.  This limited capacity has caused some to liken it to a bottleneck within the human brain.</a:t>
            </a:r>
          </a:p>
          <a:p>
            <a:endParaRPr lang="en-US" dirty="0"/>
          </a:p>
          <a:p>
            <a:r>
              <a:rPr lang="en-US" dirty="0"/>
              <a:t>We are not here to talk about working memory today, although it is of critical importance to learning and to memory.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007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624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955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290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it would be a good bet to say that everyone in this room practices this in one form or another multiple times a week.  Here I want to give you some empirical evidence to back up this practice and ask you to continue to use this mighty and powerful ’small teaching’ approach.</a:t>
            </a:r>
          </a:p>
          <a:p>
            <a:endParaRPr lang="en-US" dirty="0"/>
          </a:p>
          <a:p>
            <a:r>
              <a:rPr lang="en-US" dirty="0"/>
              <a:t>Predicting takes many forms and can be done multiple times a class.  Asking students, ”What do you think will happen next?”  Or doing a pretest on the material....or to complete a KWL chart...what they currently know, drawn from their prior knowledge, what do they want to learn or need to learn and then what they have learned.</a:t>
            </a:r>
          </a:p>
          <a:p>
            <a:endParaRPr lang="en-US" dirty="0"/>
          </a:p>
          <a:p>
            <a:r>
              <a:rPr lang="en-US" dirty="0"/>
              <a:t>Predicting is a way that teachers can awaken a student’s prior knowledge for the purpose of calibrating what they know or do not know.  It also sets students up for making connections.</a:t>
            </a:r>
          </a:p>
        </p:txBody>
      </p:sp>
      <p:sp>
        <p:nvSpPr>
          <p:cNvPr id="4" name="Slide Number Placeholder 3"/>
          <p:cNvSpPr>
            <a:spLocks noGrp="1"/>
          </p:cNvSpPr>
          <p:nvPr>
            <p:ph type="sldNum" sz="quarter" idx="5"/>
          </p:nvPr>
        </p:nvSpPr>
        <p:spPr/>
        <p:txBody>
          <a:bodyPr/>
          <a:lstStyle/>
          <a:p>
            <a:fld id="{064B6980-F3E8-F24E-92DA-BA09293EED2B}" type="slidenum">
              <a:rPr lang="en-US" smtClean="0"/>
              <a:t>19</a:t>
            </a:fld>
            <a:endParaRPr lang="en-US"/>
          </a:p>
        </p:txBody>
      </p:sp>
    </p:spTree>
    <p:extLst>
      <p:ext uri="{BB962C8B-B14F-4D97-AF65-F5344CB8AC3E}">
        <p14:creationId xmlns:p14="http://schemas.microsoft.com/office/powerpoint/2010/main" val="3798712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ask you to guess or predict what you think these three items are.  </a:t>
            </a:r>
          </a:p>
          <a:p>
            <a:pPr marL="228600" indent="-228600">
              <a:buAutoNum type="arabicPeriod"/>
            </a:pPr>
            <a:r>
              <a:rPr lang="en-US" dirty="0"/>
              <a:t>Toaster</a:t>
            </a:r>
          </a:p>
          <a:p>
            <a:pPr marL="228600" indent="-228600">
              <a:buAutoNum type="arabicPeriod"/>
            </a:pPr>
            <a:r>
              <a:rPr lang="en-US" dirty="0"/>
              <a:t>Hamburger press</a:t>
            </a:r>
          </a:p>
          <a:p>
            <a:pPr marL="228600" indent="-228600">
              <a:buAutoNum type="arabicPeriod"/>
            </a:pPr>
            <a:r>
              <a:rPr lang="en-US" dirty="0"/>
              <a:t>Blueberry Rake</a:t>
            </a:r>
          </a:p>
        </p:txBody>
      </p:sp>
      <p:sp>
        <p:nvSpPr>
          <p:cNvPr id="4" name="Slide Number Placeholder 3"/>
          <p:cNvSpPr>
            <a:spLocks noGrp="1"/>
          </p:cNvSpPr>
          <p:nvPr>
            <p:ph type="sldNum" sz="quarter" idx="5"/>
          </p:nvPr>
        </p:nvSpPr>
        <p:spPr/>
        <p:txBody>
          <a:bodyPr/>
          <a:lstStyle/>
          <a:p>
            <a:fld id="{064B6980-F3E8-F24E-92DA-BA09293EED2B}" type="slidenum">
              <a:rPr lang="en-US" smtClean="0"/>
              <a:t>20</a:t>
            </a:fld>
            <a:endParaRPr lang="en-US"/>
          </a:p>
        </p:txBody>
      </p:sp>
    </p:spTree>
    <p:extLst>
      <p:ext uri="{BB962C8B-B14F-4D97-AF65-F5344CB8AC3E}">
        <p14:creationId xmlns:p14="http://schemas.microsoft.com/office/powerpoint/2010/main" val="7947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brilliant series of experiments researchers at UCLA asked a group of students to study 60 pairs of words and later asked them to try to recall as many pairs as they could.</a:t>
            </a:r>
          </a:p>
          <a:p>
            <a:r>
              <a:rPr lang="en-US" dirty="0"/>
              <a:t>Here’s what they did:</a:t>
            </a:r>
          </a:p>
          <a:p>
            <a:endParaRPr lang="en-US" dirty="0"/>
          </a:p>
          <a:p>
            <a:r>
              <a:rPr lang="en-US" dirty="0"/>
              <a:t>Half of the students were given the 60 pairs of loosely associated words....you see some of them here:  Pond-Frog, Mouse-hole, and so on.  They were given 13 seconds to study each pair.  </a:t>
            </a:r>
          </a:p>
          <a:p>
            <a:r>
              <a:rPr lang="en-US" dirty="0"/>
              <a:t>The second group of students were given the first word of the pair only and asked to predict what the second word would be:  Pond?  Mouse? and so on.  Here’s an interesting feature of this study.</a:t>
            </a:r>
          </a:p>
          <a:p>
            <a:endParaRPr lang="en-US" dirty="0"/>
          </a:p>
          <a:p>
            <a:r>
              <a:rPr lang="en-US" dirty="0"/>
              <a:t>What do you think the predicters success rate was?  5%  They were only 5% accurate in guessing the second word.  After their guess they were given 5 seconds to study the word, so 8 seconds less than the first group.</a:t>
            </a:r>
          </a:p>
          <a:p>
            <a:endParaRPr lang="en-US" dirty="0"/>
          </a:p>
          <a:p>
            <a:r>
              <a:rPr lang="en-US" dirty="0"/>
              <a:t>Then 38 hours later they were asked to log on to their computers and recall as many pairs as they could once prompted by the first word.</a:t>
            </a:r>
          </a:p>
          <a:p>
            <a:endParaRPr lang="en-US" dirty="0"/>
          </a:p>
          <a:p>
            <a:r>
              <a:rPr lang="en-US" dirty="0"/>
              <a:t>Group A recalled 55% of the terms correctly</a:t>
            </a:r>
          </a:p>
          <a:p>
            <a:r>
              <a:rPr lang="en-US" dirty="0"/>
              <a:t>Group B recalled 67% of the terms correctly</a:t>
            </a:r>
          </a:p>
          <a:p>
            <a:endParaRPr lang="en-US" dirty="0"/>
          </a:p>
          <a:p>
            <a:r>
              <a:rPr lang="en-US" dirty="0"/>
              <a:t>The conclusion the researchers came to after conducting a series of related studies is that having students make predictions...even though they are incorrect....still assists recall.</a:t>
            </a:r>
          </a:p>
          <a:p>
            <a:endParaRPr lang="en-US" dirty="0"/>
          </a:p>
          <a:p>
            <a:r>
              <a:rPr lang="en-US" dirty="0"/>
              <a:t>Why?  Why do you think recall is enhanced through prediction?</a:t>
            </a:r>
          </a:p>
          <a:p>
            <a:endParaRPr lang="en-US" dirty="0"/>
          </a:p>
        </p:txBody>
      </p:sp>
      <p:sp>
        <p:nvSpPr>
          <p:cNvPr id="4" name="Slide Number Placeholder 3"/>
          <p:cNvSpPr>
            <a:spLocks noGrp="1"/>
          </p:cNvSpPr>
          <p:nvPr>
            <p:ph type="sldNum" sz="quarter" idx="5"/>
          </p:nvPr>
        </p:nvSpPr>
        <p:spPr/>
        <p:txBody>
          <a:bodyPr/>
          <a:lstStyle/>
          <a:p>
            <a:fld id="{064B6980-F3E8-F24E-92DA-BA09293EED2B}" type="slidenum">
              <a:rPr lang="en-US" smtClean="0"/>
              <a:t>21</a:t>
            </a:fld>
            <a:endParaRPr lang="en-US"/>
          </a:p>
        </p:txBody>
      </p:sp>
    </p:spTree>
    <p:extLst>
      <p:ext uri="{BB962C8B-B14F-4D97-AF65-F5344CB8AC3E}">
        <p14:creationId xmlns:p14="http://schemas.microsoft.com/office/powerpoint/2010/main" val="225522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Making predictions activates a student’s prior knowledge about a subject....OR it can serve to calibrate how much knowledge they have or don’t have....it causes the brain to invest in </a:t>
            </a:r>
            <a:r>
              <a:rPr lang="en-US" dirty="0" err="1"/>
              <a:t>curiousity</a:t>
            </a:r>
            <a:r>
              <a:rPr lang="en-US" dirty="0"/>
              <a:t> a bit....causes a form of wanting to know...it piques it’s interest and there is a small buy-in....students want to know if their prediction is correct....and if it is, there is a small sensation of satisfaction.</a:t>
            </a:r>
          </a:p>
          <a:p>
            <a:endParaRPr lang="en-US" dirty="0"/>
          </a:p>
          <a:p>
            <a:r>
              <a:rPr lang="en-US" dirty="0"/>
              <a:t>However, even incorrect guesses lead to better learning.</a:t>
            </a:r>
          </a:p>
        </p:txBody>
      </p:sp>
      <p:sp>
        <p:nvSpPr>
          <p:cNvPr id="4" name="Slide Number Placeholder 3"/>
          <p:cNvSpPr>
            <a:spLocks noGrp="1"/>
          </p:cNvSpPr>
          <p:nvPr>
            <p:ph type="sldNum" sz="quarter" idx="5"/>
          </p:nvPr>
        </p:nvSpPr>
        <p:spPr/>
        <p:txBody>
          <a:bodyPr/>
          <a:lstStyle/>
          <a:p>
            <a:fld id="{064B6980-F3E8-F24E-92DA-BA09293EED2B}" type="slidenum">
              <a:rPr lang="en-US" smtClean="0"/>
              <a:t>22</a:t>
            </a:fld>
            <a:endParaRPr lang="en-US"/>
          </a:p>
        </p:txBody>
      </p:sp>
    </p:spTree>
    <p:extLst>
      <p:ext uri="{BB962C8B-B14F-4D97-AF65-F5344CB8AC3E}">
        <p14:creationId xmlns:p14="http://schemas.microsoft.com/office/powerpoint/2010/main" val="3605881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is our target in teaching?</a:t>
            </a:r>
          </a:p>
          <a:p>
            <a:endParaRPr lang="en-US" dirty="0"/>
          </a:p>
          <a:p>
            <a:r>
              <a:rPr lang="en-US" dirty="0"/>
              <a:t>It’s learning.  It’s not even good teaching or being a good teacher, or talking, or instructing, or curriculum, or any of those other things....albeit very important.  Our target is learning.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393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only a few seconds to get students to make a prediction seemed to increase subsequent retention of learned material.</a:t>
            </a:r>
          </a:p>
          <a:p>
            <a:endParaRPr lang="en-US" dirty="0"/>
          </a:p>
          <a:p>
            <a:r>
              <a:rPr lang="en-US" dirty="0"/>
              <a:t>Now, there are plenty of types of predicting activities.</a:t>
            </a:r>
          </a:p>
          <a:p>
            <a:r>
              <a:rPr lang="en-US" dirty="0"/>
              <a:t>-Pretests</a:t>
            </a:r>
          </a:p>
        </p:txBody>
      </p:sp>
      <p:sp>
        <p:nvSpPr>
          <p:cNvPr id="4" name="Slide Number Placeholder 3"/>
          <p:cNvSpPr>
            <a:spLocks noGrp="1"/>
          </p:cNvSpPr>
          <p:nvPr>
            <p:ph type="sldNum" sz="quarter" idx="5"/>
          </p:nvPr>
        </p:nvSpPr>
        <p:spPr/>
        <p:txBody>
          <a:bodyPr/>
          <a:lstStyle/>
          <a:p>
            <a:fld id="{064B6980-F3E8-F24E-92DA-BA09293EED2B}" type="slidenum">
              <a:rPr lang="en-US" smtClean="0"/>
              <a:t>23</a:t>
            </a:fld>
            <a:endParaRPr lang="en-US"/>
          </a:p>
        </p:txBody>
      </p:sp>
    </p:spTree>
    <p:extLst>
      <p:ext uri="{BB962C8B-B14F-4D97-AF65-F5344CB8AC3E}">
        <p14:creationId xmlns:p14="http://schemas.microsoft.com/office/powerpoint/2010/main" val="2627240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you think that the Predicting group did better?  What’s going on here?</a:t>
            </a:r>
          </a:p>
          <a:p>
            <a:r>
              <a:rPr lang="en-US" dirty="0"/>
              <a:t>Researchers think </a:t>
            </a:r>
          </a:p>
        </p:txBody>
      </p:sp>
      <p:sp>
        <p:nvSpPr>
          <p:cNvPr id="4" name="Slide Number Placeholder 3"/>
          <p:cNvSpPr>
            <a:spLocks noGrp="1"/>
          </p:cNvSpPr>
          <p:nvPr>
            <p:ph type="sldNum" sz="quarter" idx="5"/>
          </p:nvPr>
        </p:nvSpPr>
        <p:spPr/>
        <p:txBody>
          <a:bodyPr/>
          <a:lstStyle/>
          <a:p>
            <a:fld id="{064B6980-F3E8-F24E-92DA-BA09293EED2B}" type="slidenum">
              <a:rPr lang="en-US" smtClean="0"/>
              <a:t>24</a:t>
            </a:fld>
            <a:endParaRPr lang="en-US"/>
          </a:p>
        </p:txBody>
      </p:sp>
    </p:spTree>
    <p:extLst>
      <p:ext uri="{BB962C8B-B14F-4D97-AF65-F5344CB8AC3E}">
        <p14:creationId xmlns:p14="http://schemas.microsoft.com/office/powerpoint/2010/main" val="671026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Held within our brains is our mental model of reality...what we know and believe.  Our world view.  </a:t>
            </a:r>
          </a:p>
          <a:p>
            <a:endParaRPr lang="en-US" dirty="0"/>
          </a:p>
          <a:p>
            <a:r>
              <a:rPr lang="en-US" dirty="0"/>
              <a:t>It is sculpted, acquired, reshaped, learned, unlearned, created, changed and challenged.....every day.  It also serves as our lens for viewing reality.  Our schema or schemata.</a:t>
            </a:r>
          </a:p>
          <a:p>
            <a:endParaRPr lang="en-US" dirty="0"/>
          </a:p>
          <a:p>
            <a:r>
              <a:rPr lang="en-US" dirty="0"/>
              <a:t>He said that it is one way that we develop cognitively.  When we are confronted with something we don’t know or we are confused about, or does not make sense, we experience a type of mental frustration or disequilibrium</a:t>
            </a:r>
          </a:p>
          <a:p>
            <a:r>
              <a:rPr lang="en-US" dirty="0"/>
              <a:t>Our brains don’t like this so it works to make sense of ambiguity or disequilibrium...it either changes what it believes or uses the new information to confirm what it believes.  We are constantly about the business of refining and changing and developing our mental models, our schema.</a:t>
            </a:r>
          </a:p>
        </p:txBody>
      </p:sp>
      <p:sp>
        <p:nvSpPr>
          <p:cNvPr id="4" name="Slide Number Placeholder 3"/>
          <p:cNvSpPr>
            <a:spLocks noGrp="1"/>
          </p:cNvSpPr>
          <p:nvPr>
            <p:ph type="sldNum" sz="quarter" idx="5"/>
          </p:nvPr>
        </p:nvSpPr>
        <p:spPr/>
        <p:txBody>
          <a:bodyPr/>
          <a:lstStyle/>
          <a:p>
            <a:fld id="{064B6980-F3E8-F24E-92DA-BA09293EED2B}" type="slidenum">
              <a:rPr lang="en-US" smtClean="0"/>
              <a:t>25</a:t>
            </a:fld>
            <a:endParaRPr lang="en-US"/>
          </a:p>
        </p:txBody>
      </p:sp>
    </p:spTree>
    <p:extLst>
      <p:ext uri="{BB962C8B-B14F-4D97-AF65-F5344CB8AC3E}">
        <p14:creationId xmlns:p14="http://schemas.microsoft.com/office/powerpoint/2010/main" val="1550600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Now I realize that all metaphors break down....and they don’t fully represent a construct.  And that is true with MY mental image of schema.</a:t>
            </a:r>
          </a:p>
          <a:p>
            <a:endParaRPr lang="en-US" dirty="0"/>
          </a:p>
          <a:p>
            <a:r>
              <a:rPr lang="en-US" dirty="0"/>
              <a:t>I see Schema like a sandcastle.  A creation of putting clumps of sand on my schema and chiseling it away.  My entire sand castle consists of what I think, what I know, what I believe.  Sometimes I learn something new that fits within my current belief system and knowledge system and I ASSIMILATE it into my schema.  I just add on another clump of sand....I’m still building.  Other times new information comes in that challenges my view of things....and it does not fit within my current belief system or knowledge.  I can reject it (even if its true) and not assimilate it.  Or I can come to the place where I have to change my schema....maybe reshape it, maybe carve something off, to change to this new information.  That’s called ACCOMMODATION....I accommodate this new learning on my schema.</a:t>
            </a:r>
          </a:p>
          <a:p>
            <a:endParaRPr lang="en-US" dirty="0"/>
          </a:p>
          <a:p>
            <a:r>
              <a:rPr lang="en-US" dirty="0"/>
              <a:t>Now the sandcastle illustration, metaphor, is not a perfect representation of Schema.....You see, we USE our schema to judge everything.  We USE our existing prior knowledge to evaluate something, to judge it, to learn.  It is much easier to learn something if we first compare it to our prior knowledge...our schema....because it’s easier to link it to our known ideas....</a:t>
            </a:r>
          </a:p>
          <a:p>
            <a:endParaRPr lang="en-US" dirty="0"/>
          </a:p>
          <a:p>
            <a:r>
              <a:rPr lang="en-US" dirty="0"/>
              <a:t>One thing we believe to be true is this.  EVERYTHING....EVERYTHING you know...everything you understand, believe, think about, perceive, comprehend, dream...Your mental framework...is created, constructed, socially and incrementally as you hear, listen, engage, respond. This is also now called your Prior Knowledge....you use this to judge everything you’re now faced with.  It is a complex process that involves multitudes of pieces that you need to construct.  You may see a new object called a </a:t>
            </a:r>
            <a:r>
              <a:rPr lang="en-US" dirty="0" err="1"/>
              <a:t>Blurblic</a:t>
            </a:r>
            <a:r>
              <a:rPr lang="en-US" dirty="0"/>
              <a:t>.  What?  I tell you what it is and use your prior knowledge to describe it.  It flies, it’s living, it breathes, it is big like a plane, but its purple and breathes bubbles...etc. etc.  This fictional figure takes shape in your imagination as you compare it to what you already know....this is brought to bear on your new object.</a:t>
            </a:r>
          </a:p>
          <a:p>
            <a:endParaRPr lang="en-US" dirty="0"/>
          </a:p>
          <a:p>
            <a:r>
              <a:rPr lang="en-US" dirty="0"/>
              <a:t>You are a product of millions of interactions with data....data being everything that lies before you.</a:t>
            </a:r>
          </a:p>
          <a:p>
            <a:endParaRPr lang="en-US" dirty="0"/>
          </a:p>
          <a:p>
            <a:r>
              <a:rPr lang="en-US" dirty="0"/>
              <a:t>Jean Piaget (1896-1980) said that this mental framework is our Schema, or a developed </a:t>
            </a:r>
            <a:r>
              <a:rPr lang="en-US" dirty="0" err="1"/>
              <a:t>schmata</a:t>
            </a:r>
            <a:r>
              <a:rPr lang="en-US" dirty="0"/>
              <a:t>.  And this mental mind is used to learn everything new.</a:t>
            </a:r>
          </a:p>
          <a:p>
            <a:r>
              <a:rPr lang="en-US" dirty="0"/>
              <a:t>And he distinguished two very important processes as our Schema develop throughout our entire lives: Assimilation and Accommodation</a:t>
            </a:r>
          </a:p>
          <a:p>
            <a:pPr algn="l"/>
            <a:r>
              <a:rPr lang="en-CA" b="0" i="0" dirty="0">
                <a:solidFill>
                  <a:srgbClr val="202122"/>
                </a:solidFill>
                <a:effectLst/>
                <a:latin typeface="Arial" panose="020B0604020202020204" pitchFamily="34" charset="0"/>
              </a:rPr>
              <a:t>Accommodation is creating new schema that will fit better with the new environment or adjusting old schema. Accommodation could also be interpreted as putting restrictions on a current schema, and usually comes about when assimilation has failed. Assimilation is when people use a current schema to understand the world around them. Piaget thought that schemata are applied to everyday life and therefore people accommodate and assimilate information naturally.</a:t>
            </a:r>
            <a:r>
              <a:rPr lang="en-CA" b="0" i="0" u="none" strike="noStrike" baseline="30000" dirty="0">
                <a:solidFill>
                  <a:srgbClr val="3366CC"/>
                </a:solidFill>
                <a:effectLst/>
                <a:latin typeface="Arial" panose="020B0604020202020204" pitchFamily="34" charset="0"/>
                <a:hlinkClick r:id="rId3"/>
              </a:rPr>
              <a:t>[31]</a:t>
            </a:r>
            <a:r>
              <a:rPr lang="en-CA" b="0" i="0" dirty="0">
                <a:solidFill>
                  <a:srgbClr val="202122"/>
                </a:solidFill>
                <a:effectLst/>
                <a:latin typeface="Arial" panose="020B0604020202020204" pitchFamily="34" charset="0"/>
              </a:rPr>
              <a:t> For example, if this chicken has red feathers, Bob can form a new schemata that says "chickens with red feathers can lay eggs". This schemata, in the future, will either be changed or removed entirely.</a:t>
            </a:r>
          </a:p>
          <a:p>
            <a:pPr algn="l"/>
            <a:r>
              <a:rPr lang="en-CA" b="0" i="0" u="none" strike="noStrike" dirty="0">
                <a:solidFill>
                  <a:srgbClr val="3366CC"/>
                </a:solidFill>
                <a:effectLst/>
                <a:latin typeface="Arial" panose="020B0604020202020204" pitchFamily="34" charset="0"/>
                <a:hlinkClick r:id="rId4" tooltip="Assimilation (psychology)"/>
              </a:rPr>
              <a:t>Assimilation</a:t>
            </a:r>
            <a:r>
              <a:rPr lang="en-CA" b="0" i="0" dirty="0">
                <a:solidFill>
                  <a:srgbClr val="202122"/>
                </a:solidFill>
                <a:effectLst/>
                <a:latin typeface="Arial" panose="020B0604020202020204" pitchFamily="34" charset="0"/>
              </a:rPr>
              <a:t> is the reuse of schemata to fit the new information. For example, when a person sees an unfamiliar dog, they will probably just integrate it into their dog schema. However, if the dog behaves strangely, and in ways that doesn't seem dog-like, there will be an </a:t>
            </a:r>
            <a:r>
              <a:rPr lang="en-CA" b="0" i="0" u="none" strike="noStrike" dirty="0">
                <a:solidFill>
                  <a:srgbClr val="3366CC"/>
                </a:solidFill>
                <a:effectLst/>
                <a:latin typeface="Arial" panose="020B0604020202020204" pitchFamily="34" charset="0"/>
                <a:hlinkClick r:id="rId5" tooltip="Accommodation (psychology)"/>
              </a:rPr>
              <a:t>accommodation</a:t>
            </a:r>
            <a:r>
              <a:rPr lang="en-CA" b="0" i="0" dirty="0">
                <a:solidFill>
                  <a:srgbClr val="202122"/>
                </a:solidFill>
                <a:effectLst/>
                <a:latin typeface="Arial" panose="020B0604020202020204" pitchFamily="34" charset="0"/>
              </a:rPr>
              <a:t> as a new schema is formed for that particular dog. With accommodation and assimilation comes the idea of equilibrium. Piaget describes equilibrium as a state of cognition that is balanced when schema are capable of explaining what it sees and perceives. When information is new and cannot fit into a previous existing schema, disequilibrium can happen. When disequilibrium happens, it means the person is frustrated and will try to restore the coherence of his or her cognitive structures through accommodation. If the new information is taken then assimilation of the new information will proceed until they find that they must make a new adjustment to it later down the road, but for now the person remains at equilibrium again. The process of equilibration is when people move from the equilibrium phase to the disequilibrium phase and back into equilibrium.</a:t>
            </a:r>
            <a:r>
              <a:rPr lang="en-CA" b="0" i="0" u="none" strike="noStrike" baseline="30000" dirty="0">
                <a:solidFill>
                  <a:srgbClr val="3366CC"/>
                </a:solidFill>
                <a:effectLst/>
                <a:latin typeface="Arial" panose="020B0604020202020204" pitchFamily="34" charset="0"/>
                <a:hlinkClick r:id="rId6"/>
              </a:rPr>
              <a:t>[32]</a:t>
            </a:r>
            <a:endParaRPr lang="en-CA" b="0" i="0" dirty="0">
              <a:solidFill>
                <a:srgbClr val="2021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504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PEN Principle 12:  Pre-Activate Strategies to Guide Learning</a:t>
            </a:r>
          </a:p>
          <a:p>
            <a:r>
              <a:rPr lang="en-US" b="0" dirty="0"/>
              <a:t>This PEN Principle is called Priming....the goal here is to prime students to perform the types of activities that you want them to learn to do by using similar strategies before you do your lesson. </a:t>
            </a:r>
          </a:p>
          <a:p>
            <a:endParaRPr lang="en-US" b="0" dirty="0"/>
          </a:p>
          <a:p>
            <a:r>
              <a:rPr lang="en-US" b="0" dirty="0"/>
              <a:t>Determine how you want students to interpret and interact with your lesson (maybe you want them to compare and contrast something, or perhaps you want them to use metaphors in their writing, or supporting details ,or to look for relationships among chemicals in chemistry).</a:t>
            </a:r>
          </a:p>
          <a:p>
            <a:r>
              <a:rPr lang="en-US" b="0" dirty="0"/>
              <a:t>Whatever skill or </a:t>
            </a:r>
            <a:r>
              <a:rPr lang="en-US" b="0" dirty="0" err="1"/>
              <a:t>behaviour</a:t>
            </a:r>
            <a:r>
              <a:rPr lang="en-US" b="0" dirty="0"/>
              <a:t> you want them to practice, do a warm up activity beforehand that uses the same type of expected </a:t>
            </a:r>
            <a:r>
              <a:rPr lang="en-US" b="0" dirty="0" err="1"/>
              <a:t>behaviour</a:t>
            </a:r>
            <a:r>
              <a:rPr lang="en-US" b="0" dirty="0"/>
              <a:t>.  This guides their thinking and primes them to complete an activity more successfully.</a:t>
            </a:r>
          </a:p>
          <a:p>
            <a:endParaRPr lang="en-US" b="0" dirty="0"/>
          </a:p>
          <a:p>
            <a:r>
              <a:rPr lang="en-US" b="0" dirty="0"/>
              <a:t>It’ doesn’t have to be a long activity. It’s a warm up activity.</a:t>
            </a:r>
          </a:p>
          <a:p>
            <a:endParaRPr lang="en-US" b="0" dirty="0"/>
          </a:p>
          <a:p>
            <a:r>
              <a:rPr lang="en-US" b="0" dirty="0"/>
              <a:t>Research in this area is interesting.  Students who played a memorization game prior to a lesson demonstrated better memorization of the lesson facts.</a:t>
            </a:r>
          </a:p>
          <a:p>
            <a:r>
              <a:rPr lang="en-US" b="0" dirty="0"/>
              <a:t>Students who played a Compare &amp; Contrast game prior to the lesson demonstrated better critical evaluation of the lesson later in the class.</a:t>
            </a:r>
          </a:p>
          <a:p>
            <a:r>
              <a:rPr lang="en-US" b="0" dirty="0"/>
              <a:t>Students who played an organizing game, where they had to sort objects by size, then did a better job of doing the same types of things in their lesson.</a:t>
            </a:r>
          </a:p>
          <a:p>
            <a:endParaRPr lang="en-US" b="0" dirty="0"/>
          </a:p>
          <a:p>
            <a:r>
              <a:rPr lang="en-US" b="0" dirty="0"/>
              <a:t>They were primed to think and behave a certain way.  These warm up activities actually prime the brain to respond to new content.</a:t>
            </a:r>
          </a:p>
          <a:p>
            <a:endParaRPr lang="en-US" b="0" dirty="0"/>
          </a:p>
          <a:p>
            <a:r>
              <a:rPr lang="en-US" b="0" dirty="0"/>
              <a:t>OR guiding students thinking with some sort of advance organizer can help them organize their thinking and learning.</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640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experiment involving how pre-activating strategies can enhance comprehension in a primed way researchers compared to groups of students who received the same history lesson.</a:t>
            </a:r>
          </a:p>
          <a:p>
            <a:endParaRPr lang="en-US" dirty="0"/>
          </a:p>
          <a:p>
            <a:r>
              <a:rPr lang="en-US" dirty="0"/>
              <a:t>One group of students were given a rote memorization game before the history lesson</a:t>
            </a:r>
          </a:p>
          <a:p>
            <a:r>
              <a:rPr lang="en-US" dirty="0"/>
              <a:t>Another group of students were given a compare and contrast game before the history lesson.</a:t>
            </a:r>
          </a:p>
          <a:p>
            <a:endParaRPr lang="en-US" dirty="0"/>
          </a:p>
          <a:p>
            <a:r>
              <a:rPr lang="en-US" dirty="0"/>
              <a:t>Those who were given the memorization game demonstrated enhanced memory for specific lesson content and facts</a:t>
            </a:r>
          </a:p>
          <a:p>
            <a:r>
              <a:rPr lang="en-US" dirty="0"/>
              <a:t>Those who were given the compare and contrast game before the lesson demonstrated enhanced critical evaluation of larger lesson themes.</a:t>
            </a:r>
          </a:p>
          <a:p>
            <a:endParaRPr lang="en-US" dirty="0"/>
          </a:p>
          <a:p>
            <a:r>
              <a:rPr lang="en-US" dirty="0"/>
              <a:t>What you do before the lesson influences how students think about the lesson, analyze the lesson and what they take away from the lesson.</a:t>
            </a:r>
          </a:p>
        </p:txBody>
      </p:sp>
      <p:sp>
        <p:nvSpPr>
          <p:cNvPr id="4" name="Slide Number Placeholder 3"/>
          <p:cNvSpPr>
            <a:spLocks noGrp="1"/>
          </p:cNvSpPr>
          <p:nvPr>
            <p:ph type="sldNum" sz="quarter" idx="5"/>
          </p:nvPr>
        </p:nvSpPr>
        <p:spPr/>
        <p:txBody>
          <a:bodyPr/>
          <a:lstStyle/>
          <a:p>
            <a:fld id="{064B6980-F3E8-F24E-92DA-BA09293EED2B}" type="slidenum">
              <a:rPr lang="en-US" smtClean="0"/>
              <a:t>29</a:t>
            </a:fld>
            <a:endParaRPr lang="en-US"/>
          </a:p>
        </p:txBody>
      </p:sp>
    </p:spTree>
    <p:extLst>
      <p:ext uri="{BB962C8B-B14F-4D97-AF65-F5344CB8AC3E}">
        <p14:creationId xmlns:p14="http://schemas.microsoft.com/office/powerpoint/2010/main" val="3200399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in another experiment, students who were asked to do an activity before class using a </a:t>
            </a:r>
            <a:r>
              <a:rPr lang="en-US" dirty="0" err="1"/>
              <a:t>venn</a:t>
            </a:r>
            <a:r>
              <a:rPr lang="en-US" dirty="0"/>
              <a:t> diagram  later interpreted lesson content in a more comparative, inferential manner,</a:t>
            </a:r>
          </a:p>
          <a:p>
            <a:r>
              <a:rPr lang="en-US" dirty="0"/>
              <a:t>Whereas students who did an activity using a step-wise flow chart later interpreted the same content in more cause and effect, procedural manner.</a:t>
            </a:r>
          </a:p>
          <a:p>
            <a:endParaRPr lang="en-US" dirty="0"/>
          </a:p>
          <a:p>
            <a:r>
              <a:rPr lang="en-US" dirty="0"/>
              <a:t>So, determine how you want students to interact with the material.  Design a warm up activity that helps prime them to this way you want them to interact.</a:t>
            </a:r>
          </a:p>
        </p:txBody>
      </p:sp>
      <p:sp>
        <p:nvSpPr>
          <p:cNvPr id="4" name="Slide Number Placeholder 3"/>
          <p:cNvSpPr>
            <a:spLocks noGrp="1"/>
          </p:cNvSpPr>
          <p:nvPr>
            <p:ph type="sldNum" sz="quarter" idx="5"/>
          </p:nvPr>
        </p:nvSpPr>
        <p:spPr/>
        <p:txBody>
          <a:bodyPr/>
          <a:lstStyle/>
          <a:p>
            <a:fld id="{064B6980-F3E8-F24E-92DA-BA09293EED2B}" type="slidenum">
              <a:rPr lang="en-US" smtClean="0"/>
              <a:t>30</a:t>
            </a:fld>
            <a:endParaRPr lang="en-US"/>
          </a:p>
        </p:txBody>
      </p:sp>
    </p:spTree>
    <p:extLst>
      <p:ext uri="{BB962C8B-B14F-4D97-AF65-F5344CB8AC3E}">
        <p14:creationId xmlns:p14="http://schemas.microsoft.com/office/powerpoint/2010/main" val="2027307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Retrieving</a:t>
            </a:r>
          </a:p>
        </p:txBody>
      </p:sp>
      <p:sp>
        <p:nvSpPr>
          <p:cNvPr id="4" name="Slide Number Placeholder 3"/>
          <p:cNvSpPr>
            <a:spLocks noGrp="1"/>
          </p:cNvSpPr>
          <p:nvPr>
            <p:ph type="sldNum" sz="quarter" idx="5"/>
          </p:nvPr>
        </p:nvSpPr>
        <p:spPr/>
        <p:txBody>
          <a:bodyPr/>
          <a:lstStyle/>
          <a:p>
            <a:fld id="{064B6980-F3E8-F24E-92DA-BA09293EED2B}" type="slidenum">
              <a:rPr lang="en-US" smtClean="0"/>
              <a:t>32</a:t>
            </a:fld>
            <a:endParaRPr lang="en-US"/>
          </a:p>
        </p:txBody>
      </p:sp>
    </p:spTree>
    <p:extLst>
      <p:ext uri="{BB962C8B-B14F-4D97-AF65-F5344CB8AC3E}">
        <p14:creationId xmlns:p14="http://schemas.microsoft.com/office/powerpoint/2010/main" val="402737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We’re going to look at two seemingly unrelated things today.  This one, PEN Principle #9  Active Recall Trumps Passive Review and Barak </a:t>
            </a:r>
            <a:r>
              <a:rPr lang="en-US" dirty="0" err="1"/>
              <a:t>Rosenshine’s</a:t>
            </a:r>
            <a:r>
              <a:rPr lang="en-US" dirty="0"/>
              <a:t> 10 Principles of Instruction.  We’ll get to those in a few moments.</a:t>
            </a:r>
          </a:p>
          <a:p>
            <a:endParaRPr lang="en-US" dirty="0"/>
          </a:p>
          <a:p>
            <a:r>
              <a:rPr lang="en-US" b="1" dirty="0"/>
              <a:t>What is passive review</a:t>
            </a:r>
            <a:r>
              <a:rPr lang="en-US" dirty="0"/>
              <a:t>:  the act of simply </a:t>
            </a:r>
            <a:r>
              <a:rPr lang="en-US" b="1" dirty="0"/>
              <a:t>recognizing </a:t>
            </a:r>
            <a:r>
              <a:rPr lang="en-US" b="0" dirty="0"/>
              <a:t>previously learned material when we re-encounter it.  Strategies such as rereading the passage, or reviewing notes, or listening to a recording of the lecture, etc. etc......we re-encounter the material, we recognize it....and we think, “Ah, yeah, I get it...I understand it.”  And you probably do.....but this doesn’t mean you remember it and that your long term memory has been changed.</a:t>
            </a:r>
          </a:p>
          <a:p>
            <a:endParaRPr lang="en-US" b="0" dirty="0"/>
          </a:p>
          <a:p>
            <a:r>
              <a:rPr lang="en-US" b="1" dirty="0"/>
              <a:t>What is Active recall:  </a:t>
            </a:r>
            <a:r>
              <a:rPr lang="en-US" b="0" dirty="0"/>
              <a:t>Active recall is when we retrieve, not just recognize, but retrieve previously learned material.  Recall is linked to deep memory formation.</a:t>
            </a:r>
          </a:p>
          <a:p>
            <a:r>
              <a:rPr lang="en-US" b="0" dirty="0"/>
              <a:t>Active Recall strategies are effortful...hard...require more effort.  Strategies such as flash cards or asking students to tell us again what they remember.  For this reason quizzing...either low stakes or no stakes are very effective.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25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We’re going to look at two seemingly unrelated things today.  This one, PEN Principle #9  Active Recall Trumps Passive Review and Barak </a:t>
            </a:r>
            <a:r>
              <a:rPr lang="en-US" dirty="0" err="1"/>
              <a:t>Rosenshine’s</a:t>
            </a:r>
            <a:r>
              <a:rPr lang="en-US" dirty="0"/>
              <a:t> 10 Principles of Instruction.  We’ll get to those in a few moments.</a:t>
            </a:r>
          </a:p>
          <a:p>
            <a:endParaRPr lang="en-US" dirty="0"/>
          </a:p>
          <a:p>
            <a:r>
              <a:rPr lang="en-US" b="1" dirty="0"/>
              <a:t>What is passive review</a:t>
            </a:r>
            <a:r>
              <a:rPr lang="en-US" dirty="0"/>
              <a:t>:  the act of simply </a:t>
            </a:r>
            <a:r>
              <a:rPr lang="en-US" b="1" dirty="0"/>
              <a:t>recognizing </a:t>
            </a:r>
            <a:r>
              <a:rPr lang="en-US" b="0" dirty="0"/>
              <a:t>previously learned material when we re-encounter it.  Strategies such as rereading the passage, or reviewing notes, or listening to a recording of the lecture, etc. etc......we re-encounter the material, we recognize it....and we think, “Ah, yeah, I get it...I understand it.”  And you probably do.....but this doesn’t mean you remember it and that your long term memory has been changed.</a:t>
            </a:r>
          </a:p>
          <a:p>
            <a:endParaRPr lang="en-US" b="0" dirty="0"/>
          </a:p>
          <a:p>
            <a:r>
              <a:rPr lang="en-US" b="1" dirty="0"/>
              <a:t>What is Active recall:  </a:t>
            </a:r>
            <a:r>
              <a:rPr lang="en-US" b="0" dirty="0"/>
              <a:t>Active recall is when we retrieve, not just recognize, but retrieve previously learned material.  Recall is linked to deep memory formation.</a:t>
            </a:r>
          </a:p>
          <a:p>
            <a:r>
              <a:rPr lang="en-US" b="0" dirty="0"/>
              <a:t>Active Recall strategies are effortful...hard...require more effort.  Strategies such as flash cards or asking students to tell us again what they remember.  For this reason quizzing...either low stakes or no stakes are very effective.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04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in this session I want to bring forward the concept of small teaching strategies that you can put in place on Monday and see effect on memory, attention and engagement right away.</a:t>
            </a:r>
          </a:p>
          <a:p>
            <a:endParaRPr lang="en-US" dirty="0"/>
          </a:p>
        </p:txBody>
      </p:sp>
      <p:sp>
        <p:nvSpPr>
          <p:cNvPr id="4" name="Slide Number Placeholder 3"/>
          <p:cNvSpPr>
            <a:spLocks noGrp="1"/>
          </p:cNvSpPr>
          <p:nvPr>
            <p:ph type="sldNum" sz="quarter" idx="5"/>
          </p:nvPr>
        </p:nvSpPr>
        <p:spPr/>
        <p:txBody>
          <a:bodyPr/>
          <a:lstStyle/>
          <a:p>
            <a:fld id="{064B6980-F3E8-F24E-92DA-BA09293EED2B}" type="slidenum">
              <a:rPr lang="en-US" smtClean="0"/>
              <a:t>4</a:t>
            </a:fld>
            <a:endParaRPr lang="en-US"/>
          </a:p>
        </p:txBody>
      </p:sp>
    </p:spTree>
    <p:extLst>
      <p:ext uri="{BB962C8B-B14F-4D97-AF65-F5344CB8AC3E}">
        <p14:creationId xmlns:p14="http://schemas.microsoft.com/office/powerpoint/2010/main" val="3175599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176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Elaboration is more complex than maintenance rehearsal and uses stronger encoding strategies that links new  information with information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417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76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do lots of things to practice retrieval.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more you practice retrieving the better you get at it.  And don’t we want our students to remember what we taught?   Of course we do.  It’s good to get them to retrieve as often as possible in order to interrupt forgetting.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066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do this all the time....please, anyone share with the whole group an idea you use in your classroom right now.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924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bring back two images I’ve already used and make this statement that I’m certain you’re already well familiar with:  It is impossible to learn new content without engaging prior knowledge.</a:t>
            </a:r>
          </a:p>
          <a:p>
            <a:r>
              <a:rPr lang="en-US" dirty="0"/>
              <a:t>It is impossible to learn anything new without pulling from your long term memory and referring to your prior knowledge.....impossible.</a:t>
            </a:r>
          </a:p>
          <a:p>
            <a:endParaRPr lang="en-US" dirty="0"/>
          </a:p>
          <a:p>
            <a:r>
              <a:rPr lang="en-US" dirty="0"/>
              <a:t>Unless you deliberately link new information to already-learned-information you are more likely to forget it.  </a:t>
            </a:r>
          </a:p>
          <a:p>
            <a:endParaRPr lang="en-US" dirty="0"/>
          </a:p>
          <a:p>
            <a:r>
              <a:rPr lang="en-US" dirty="0"/>
              <a:t>EVERY WORD I’VE SPOKEN THIS AFTERNOON CAN ONLY BE UNDERSTOOD BY YOUR BRAIN REACHING INTO YOUR LEXICON OF WORDS, MEANING, EXPERIENCES AND SO ON AND CONNECTING THEM.</a:t>
            </a:r>
          </a:p>
          <a:p>
            <a:endParaRPr lang="en-US" dirty="0"/>
          </a:p>
          <a:p>
            <a:r>
              <a:rPr lang="en-US" dirty="0"/>
              <a:t>Let me illustrate:  I’d like you to respond to this:  </a:t>
            </a:r>
            <a:r>
              <a:rPr lang="en-US" dirty="0" err="1"/>
              <a:t>Blanmp</a:t>
            </a:r>
            <a:r>
              <a:rPr lang="en-US" dirty="0"/>
              <a:t> </a:t>
            </a:r>
            <a:r>
              <a:rPr lang="en-US" dirty="0" err="1"/>
              <a:t>dubba</a:t>
            </a:r>
            <a:r>
              <a:rPr lang="en-US" dirty="0"/>
              <a:t> </a:t>
            </a:r>
            <a:r>
              <a:rPr lang="en-US" dirty="0" err="1"/>
              <a:t>swmant</a:t>
            </a:r>
            <a:r>
              <a:rPr lang="en-US" dirty="0"/>
              <a:t> </a:t>
            </a:r>
            <a:r>
              <a:rPr lang="en-US" dirty="0" err="1"/>
              <a:t>zut</a:t>
            </a:r>
            <a:r>
              <a:rPr lang="en-US" dirty="0"/>
              <a:t> lug </a:t>
            </a:r>
            <a:r>
              <a:rPr lang="en-US" dirty="0" err="1"/>
              <a:t>wal</a:t>
            </a:r>
            <a:r>
              <a:rPr lang="en-US" dirty="0"/>
              <a:t> </a:t>
            </a:r>
            <a:r>
              <a:rPr lang="en-US" dirty="0" err="1"/>
              <a:t>ti</a:t>
            </a:r>
            <a:r>
              <a:rPr lang="en-US" dirty="0"/>
              <a:t> </a:t>
            </a:r>
            <a:r>
              <a:rPr lang="en-US" dirty="0" err="1"/>
              <a:t>verr</a:t>
            </a:r>
            <a:r>
              <a:rPr lang="en-US" dirty="0"/>
              <a:t> vee umm pa woo</a:t>
            </a:r>
          </a:p>
        </p:txBody>
      </p:sp>
      <p:sp>
        <p:nvSpPr>
          <p:cNvPr id="4" name="Slide Number Placeholder 3"/>
          <p:cNvSpPr>
            <a:spLocks noGrp="1"/>
          </p:cNvSpPr>
          <p:nvPr>
            <p:ph type="sldNum" sz="quarter" idx="5"/>
          </p:nvPr>
        </p:nvSpPr>
        <p:spPr/>
        <p:txBody>
          <a:bodyPr/>
          <a:lstStyle/>
          <a:p>
            <a:fld id="{064B6980-F3E8-F24E-92DA-BA09293EED2B}" type="slidenum">
              <a:rPr lang="en-US" smtClean="0"/>
              <a:t>41</a:t>
            </a:fld>
            <a:endParaRPr lang="en-US"/>
          </a:p>
        </p:txBody>
      </p:sp>
    </p:spTree>
    <p:extLst>
      <p:ext uri="{BB962C8B-B14F-4D97-AF65-F5344CB8AC3E}">
        <p14:creationId xmlns:p14="http://schemas.microsoft.com/office/powerpoint/2010/main" val="3854978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are you able to SEE that memory in your mind’s eye?</a:t>
            </a:r>
          </a:p>
          <a:p>
            <a:r>
              <a:rPr lang="en-US" dirty="0"/>
              <a:t>What are you getting the brain to do?</a:t>
            </a:r>
          </a:p>
          <a:p>
            <a:endParaRPr lang="en-US" dirty="0"/>
          </a:p>
          <a:p>
            <a:r>
              <a:rPr lang="en-US" dirty="0"/>
              <a:t>What is a memory anyway?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73E87-121A-8647-AA11-7DBF12B3E0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104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are you able to SEE that memory in your mind’s eye?</a:t>
            </a:r>
          </a:p>
          <a:p>
            <a:r>
              <a:rPr lang="en-US" dirty="0"/>
              <a:t>What are you getting the brain to do?</a:t>
            </a:r>
          </a:p>
          <a:p>
            <a:endParaRPr lang="en-US" dirty="0"/>
          </a:p>
          <a:p>
            <a:r>
              <a:rPr lang="en-US" dirty="0"/>
              <a:t>What is a memory anyway?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73E87-121A-8647-AA11-7DBF12B3E0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969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hear something, see something, experience something, there is an electrical and chemical reaction. </a:t>
            </a:r>
            <a:r>
              <a:rPr lang="en-US" dirty="0">
                <a:solidFill>
                  <a:schemeClr val="bg1"/>
                </a:solidFill>
              </a:rPr>
              <a:t>You’ve just been taught a new vocabulary term in Math.  Your brain processes information by electrical and chemical reactions. This is an illustrative depiction of that first moment.  Your brain produces an electrical and chemical CODE or sequence of that information.... The first time this occurs, and neurons hook up, the connection is a temporary fleeting trace.  When you try to remember you ask your brain to recall that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Your brain does this remarkably well in many cases.  The more you ask it to recall the new interaction, the more the neurons align themselves to accommodate replaying of that electrical and chemical sequence...and they thicken and become more dense and connected.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Every new piece of information you hear and learn is first an electrical and chemical </a:t>
            </a:r>
            <a:r>
              <a:rPr lang="en-US" dirty="0" err="1">
                <a:solidFill>
                  <a:schemeClr val="bg1"/>
                </a:solidFill>
              </a:rPr>
              <a:t>occurance</a:t>
            </a:r>
            <a:r>
              <a:rPr lang="en-US" dirty="0">
                <a:solidFill>
                  <a:schemeClr val="bg1"/>
                </a:solidFill>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73E87-121A-8647-AA11-7DBF12B3E0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363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4B6980-F3E8-F24E-92DA-BA09293EED2B}" type="slidenum">
              <a:rPr lang="en-US" smtClean="0"/>
              <a:t>47</a:t>
            </a:fld>
            <a:endParaRPr lang="en-US"/>
          </a:p>
        </p:txBody>
      </p:sp>
    </p:spTree>
    <p:extLst>
      <p:ext uri="{BB962C8B-B14F-4D97-AF65-F5344CB8AC3E}">
        <p14:creationId xmlns:p14="http://schemas.microsoft.com/office/powerpoint/2010/main" val="3849762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 of Small Teaching comes from the idea of tiny habits....new habits are likely to stick if we pin them to existing </a:t>
            </a:r>
            <a:r>
              <a:rPr lang="en-US" dirty="0" err="1"/>
              <a:t>behaviours</a:t>
            </a:r>
            <a:r>
              <a:rPr lang="en-US" dirty="0"/>
              <a:t> or moments in our life....instead of making giant and uncommon changes to our lives, we add one small change, linked to our current practice and over time build up tiny habits.</a:t>
            </a:r>
          </a:p>
          <a:p>
            <a:endParaRPr lang="en-US" dirty="0"/>
          </a:p>
          <a:p>
            <a:r>
              <a:rPr lang="en-US" dirty="0"/>
              <a:t>Tiny is powerful. Tiny is safe.  Tiny is doable.  Tiny is achievable.</a:t>
            </a:r>
          </a:p>
          <a:p>
            <a:endParaRPr lang="en-US" dirty="0"/>
          </a:p>
        </p:txBody>
      </p:sp>
      <p:sp>
        <p:nvSpPr>
          <p:cNvPr id="4" name="Slide Number Placeholder 3"/>
          <p:cNvSpPr>
            <a:spLocks noGrp="1"/>
          </p:cNvSpPr>
          <p:nvPr>
            <p:ph type="sldNum" sz="quarter" idx="5"/>
          </p:nvPr>
        </p:nvSpPr>
        <p:spPr/>
        <p:txBody>
          <a:bodyPr/>
          <a:lstStyle/>
          <a:p>
            <a:fld id="{064B6980-F3E8-F24E-92DA-BA09293EED2B}" type="slidenum">
              <a:rPr lang="en-US" smtClean="0"/>
              <a:t>5</a:t>
            </a:fld>
            <a:endParaRPr lang="en-US"/>
          </a:p>
        </p:txBody>
      </p:sp>
    </p:spTree>
    <p:extLst>
      <p:ext uri="{BB962C8B-B14F-4D97-AF65-F5344CB8AC3E}">
        <p14:creationId xmlns:p14="http://schemas.microsoft.com/office/powerpoint/2010/main" val="8850653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4B6980-F3E8-F24E-92DA-BA09293EED2B}" type="slidenum">
              <a:rPr lang="en-US" smtClean="0"/>
              <a:t>48</a:t>
            </a:fld>
            <a:endParaRPr lang="en-US"/>
          </a:p>
        </p:txBody>
      </p:sp>
    </p:spTree>
    <p:extLst>
      <p:ext uri="{BB962C8B-B14F-4D97-AF65-F5344CB8AC3E}">
        <p14:creationId xmlns:p14="http://schemas.microsoft.com/office/powerpoint/2010/main" val="590177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4B6980-F3E8-F24E-92DA-BA09293EED2B}" type="slidenum">
              <a:rPr lang="en-US" smtClean="0"/>
              <a:t>49</a:t>
            </a:fld>
            <a:endParaRPr lang="en-US"/>
          </a:p>
        </p:txBody>
      </p:sp>
    </p:spTree>
    <p:extLst>
      <p:ext uri="{BB962C8B-B14F-4D97-AF65-F5344CB8AC3E}">
        <p14:creationId xmlns:p14="http://schemas.microsoft.com/office/powerpoint/2010/main" val="35458342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series of research studies done by Chi and his colleagues they were able to determine that asking students to talk out loud as they work through problems produce greater learning gains.  And even better gains when they are given worked examples (in math, science, ELA, </a:t>
            </a:r>
            <a:r>
              <a:rPr lang="en-US" dirty="0" err="1"/>
              <a:t>etc</a:t>
            </a:r>
            <a:r>
              <a:rPr lang="en-US" dirty="0"/>
              <a:t>) and talk out loud as they work through the examples.</a:t>
            </a:r>
          </a:p>
          <a:p>
            <a:endParaRPr lang="en-US" dirty="0"/>
          </a:p>
          <a:p>
            <a:r>
              <a:rPr lang="en-US" dirty="0"/>
              <a:t>PAGE 138: In one small study of just 10 students a group of researchers divided students on how well they tested on material.....after observing and recording them study (video/microphones).  Students were provided a series of </a:t>
            </a:r>
            <a:r>
              <a:rPr lang="en-US" dirty="0" err="1"/>
              <a:t>workGood</a:t>
            </a:r>
            <a:r>
              <a:rPr lang="en-US" dirty="0"/>
              <a:t> students scored an average of 82% on the high school physics material, Poor Students average 46%.  The Good Students it turned out talked a lot compared to Poor Students:  The 5 good students produced 140 lines of self explanation in completing the worked examples for the </a:t>
            </a:r>
          </a:p>
          <a:p>
            <a:endParaRPr lang="en-US" dirty="0"/>
          </a:p>
          <a:p>
            <a:r>
              <a:rPr lang="en-US" dirty="0"/>
              <a:t>CALIBRATES OUR CURRENT UNDERSTANDING:  Hearing ourselves try to explain a concept helps us gain perspective on what we really know</a:t>
            </a:r>
          </a:p>
          <a:p>
            <a:r>
              <a:rPr lang="en-US" dirty="0"/>
              <a:t>SURFACES OUR THINKING: our understanding, but also our biases, our assumptions and maybe our erroneous beliefs....and this helps us teach our students.  Asking a student to surface their schemas is necessary to bring disequilibrium and correction to misunderstanding.</a:t>
            </a:r>
          </a:p>
          <a:p>
            <a:endParaRPr lang="en-US" dirty="0"/>
          </a:p>
          <a:p>
            <a:r>
              <a:rPr lang="en-US" dirty="0"/>
              <a:t>Kobayashi 2019:  a meta-analysis of dozens of studies on talk </a:t>
            </a:r>
            <a:r>
              <a:rPr lang="en-US" dirty="0" err="1"/>
              <a:t>alouds</a:t>
            </a:r>
            <a:r>
              <a:rPr lang="en-US" dirty="0"/>
              <a:t>.  These activities create an emotional buy in because students DO want to do well and look competent with peers.  This is why science fairs are important.</a:t>
            </a:r>
          </a:p>
          <a:p>
            <a:r>
              <a:rPr lang="en-US" dirty="0"/>
              <a:t>Recent Inquiry Project Conference.</a:t>
            </a:r>
          </a:p>
          <a:p>
            <a:endParaRPr lang="en-US" dirty="0"/>
          </a:p>
          <a:p>
            <a:r>
              <a:rPr lang="en-US" dirty="0"/>
              <a:t>When students  have to teach materials to a peer they often resort to using analogies, </a:t>
            </a:r>
          </a:p>
          <a:p>
            <a:endParaRPr lang="en-US" dirty="0"/>
          </a:p>
        </p:txBody>
      </p:sp>
      <p:sp>
        <p:nvSpPr>
          <p:cNvPr id="4" name="Slide Number Placeholder 3"/>
          <p:cNvSpPr>
            <a:spLocks noGrp="1"/>
          </p:cNvSpPr>
          <p:nvPr>
            <p:ph type="sldNum" sz="quarter" idx="5"/>
          </p:nvPr>
        </p:nvSpPr>
        <p:spPr/>
        <p:txBody>
          <a:bodyPr/>
          <a:lstStyle/>
          <a:p>
            <a:fld id="{064B6980-F3E8-F24E-92DA-BA09293EED2B}" type="slidenum">
              <a:rPr lang="en-US" smtClean="0"/>
              <a:t>51</a:t>
            </a:fld>
            <a:endParaRPr lang="en-US"/>
          </a:p>
        </p:txBody>
      </p:sp>
    </p:spTree>
    <p:extLst>
      <p:ext uri="{BB962C8B-B14F-4D97-AF65-F5344CB8AC3E}">
        <p14:creationId xmlns:p14="http://schemas.microsoft.com/office/powerpoint/2010/main" val="613569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reading Fogg’s work, Dr. James Lang, a Professor of English and Director of the Center for Teaching Excellence at Assumption College, wrote Small Teaching.</a:t>
            </a:r>
          </a:p>
          <a:p>
            <a:endParaRPr lang="en-US" dirty="0"/>
          </a:p>
          <a:p>
            <a:r>
              <a:rPr lang="en-US" dirty="0"/>
              <a:t>His thinking, “use research from the learning sciences to offer teachers small, practical changes they can make to their teaching to improve student learning.  The idea here, of course, is to add these tiny teaching approaches to what you are already doing...punctuate your teaching with research informed ideas to help students learn.</a:t>
            </a:r>
          </a:p>
          <a:p>
            <a:endParaRPr lang="en-US" dirty="0"/>
          </a:p>
        </p:txBody>
      </p:sp>
      <p:sp>
        <p:nvSpPr>
          <p:cNvPr id="4" name="Slide Number Placeholder 3"/>
          <p:cNvSpPr>
            <a:spLocks noGrp="1"/>
          </p:cNvSpPr>
          <p:nvPr>
            <p:ph type="sldNum" sz="quarter" idx="5"/>
          </p:nvPr>
        </p:nvSpPr>
        <p:spPr/>
        <p:txBody>
          <a:bodyPr/>
          <a:lstStyle/>
          <a:p>
            <a:fld id="{064B6980-F3E8-F24E-92DA-BA09293EED2B}" type="slidenum">
              <a:rPr lang="en-US" smtClean="0"/>
              <a:t>6</a:t>
            </a:fld>
            <a:endParaRPr lang="en-US"/>
          </a:p>
        </p:txBody>
      </p:sp>
    </p:spTree>
    <p:extLst>
      <p:ext uri="{BB962C8B-B14F-4D97-AF65-F5344CB8AC3E}">
        <p14:creationId xmlns:p14="http://schemas.microsoft.com/office/powerpoint/2010/main" val="2790308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dirty="0"/>
              <a:t>I like this image of the cogs within the brain.  We know from cognitive science and psychology that human beings learn through dialogue.  That knowledge and information are socially constructed.  </a:t>
            </a:r>
          </a:p>
          <a:p>
            <a:endParaRPr lang="en-US" dirty="0"/>
          </a:p>
          <a:p>
            <a:r>
              <a:rPr lang="en-US" dirty="0"/>
              <a:t>I want you to be involved in this session this afternoon.  I want you to ask questions and I want you to offer your thoughts and opinions and experiences on what we talk about....this helps everyone.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079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heard various takes on this idea, including the quote:  those who know better, do better.  Now, in my opinion there’s no questioning your commitment or your love of students.  You ARE indeed professional educators.  But like most areas in life and learning, we can improve and grow a deeper knowledge of our field.</a:t>
            </a:r>
          </a:p>
          <a:p>
            <a:endParaRPr lang="en-US" dirty="0"/>
          </a:p>
          <a:p>
            <a:r>
              <a:rPr lang="en-US" dirty="0"/>
              <a:t>I want to draw from the work of Kirschner and Hendrick in their excellent book “How Learning Happens”.  The first chapter provides insight into the difference between experts and novices.  </a:t>
            </a:r>
          </a:p>
          <a:p>
            <a:endParaRPr lang="en-US" dirty="0"/>
          </a:p>
          <a:p>
            <a:r>
              <a:rPr lang="en-US" dirty="0"/>
              <a:t>Novices are not just little experts.  No.  Experts see things differently.  They have quantitatively more knowledge, but equally important they have qualitatively better knowledge.</a:t>
            </a:r>
          </a:p>
          <a:p>
            <a:endParaRPr lang="en-US" dirty="0"/>
          </a:p>
          <a:p>
            <a:r>
              <a:rPr lang="en-US" dirty="0"/>
              <a:t>What you know determines what you see.  My goal today is to simply add a bit to what you know so that you may see anew some ways to tackle reading at your schools.</a:t>
            </a:r>
          </a:p>
          <a:p>
            <a:endParaRPr lang="en-US" dirty="0"/>
          </a:p>
          <a:p>
            <a:r>
              <a:rPr lang="en-US" dirty="0"/>
              <a:t>Piaget is quoted as saying: “What we see changes what we know. What we know changes what we see.”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A41A00-9030-D447-BE15-C269B600B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4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talk about some methods in helping students be engaged in the learning process....and more than that, we’re going to talk about some things we need to consider in order to get the brain to think and learn and change and develop.  Our goal is to leave here today with some ideas about what we can do in our classrooms on Monday.</a:t>
            </a:r>
          </a:p>
          <a:p>
            <a:endParaRPr lang="en-US" dirty="0"/>
          </a:p>
          <a:p>
            <a:r>
              <a:rPr lang="en-US" dirty="0"/>
              <a:t>But, as you have repeatedly already discovered in your career, sometimes these things don’t work, or they don’t work with this year’s class but they worked in last year’s class.  </a:t>
            </a:r>
          </a:p>
          <a:p>
            <a:endParaRPr lang="en-US" dirty="0"/>
          </a:p>
          <a:p>
            <a:r>
              <a:rPr lang="en-US" dirty="0"/>
              <a:t>While it’s good to have a menu or repertoire of teaching ideas and go-to approaches, these so-called checklists and interventions you may pick up here and there are actually not the best predictor of how well you will do as a teacher in your classroom.</a:t>
            </a:r>
          </a:p>
          <a:p>
            <a:endParaRPr lang="en-US" dirty="0"/>
          </a:p>
          <a:p>
            <a:r>
              <a:rPr lang="en-US" dirty="0"/>
              <a:t>You can go to 50 workshops during this year and you’ll find a hundred great ideas.  But they may or may not work.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15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solidFill>
                  <a:schemeClr val="bg1"/>
                </a:solidFill>
              </a:rPr>
              <a:t>Categories of students, like, students with LD or ADHD or reading or math problems, etc....and here is the perfect instruction that matches their need....not </a:t>
            </a:r>
            <a:r>
              <a:rPr lang="en-US" dirty="0" err="1">
                <a:solidFill>
                  <a:schemeClr val="bg1"/>
                </a:solidFill>
              </a:rPr>
              <a:t>gonna</a:t>
            </a:r>
            <a:r>
              <a:rPr lang="en-US" dirty="0">
                <a:solidFill>
                  <a:schemeClr val="bg1"/>
                </a:solidFill>
              </a:rPr>
              <a:t> happen.</a:t>
            </a:r>
          </a:p>
          <a:p>
            <a:endParaRPr lang="en-US" dirty="0">
              <a:solidFill>
                <a:schemeClr val="bg1"/>
              </a:solidFill>
            </a:endParaRPr>
          </a:p>
          <a:p>
            <a:r>
              <a:rPr lang="en-US" dirty="0">
                <a:solidFill>
                  <a:schemeClr val="bg1"/>
                </a:solidFill>
              </a:rPr>
              <a:t>WHY?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9D65-C910-DA4D-B802-F3201ABF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276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59D2-D356-BC5A-FFE6-90BF72CC78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15914B-9379-B266-DE42-562CD5F36B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B20B77-13A4-D321-EFDF-34D2FFCE7B79}"/>
              </a:ext>
            </a:extLst>
          </p:cNvPr>
          <p:cNvSpPr>
            <a:spLocks noGrp="1"/>
          </p:cNvSpPr>
          <p:nvPr>
            <p:ph type="dt" sz="half" idx="10"/>
          </p:nvPr>
        </p:nvSpPr>
        <p:spPr/>
        <p:txBody>
          <a:bodyPr/>
          <a:lstStyle/>
          <a:p>
            <a:fld id="{91030F9C-151A-9D4A-9CB1-261B78175DD0}" type="datetimeFigureOut">
              <a:rPr lang="en-US" smtClean="0"/>
              <a:t>2/22/24</a:t>
            </a:fld>
            <a:endParaRPr lang="en-US"/>
          </a:p>
        </p:txBody>
      </p:sp>
      <p:sp>
        <p:nvSpPr>
          <p:cNvPr id="5" name="Footer Placeholder 4">
            <a:extLst>
              <a:ext uri="{FF2B5EF4-FFF2-40B4-BE49-F238E27FC236}">
                <a16:creationId xmlns:a16="http://schemas.microsoft.com/office/drawing/2014/main" id="{F8DF1B48-B2AF-FB70-2C59-FD60DAE29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D9FA2-FE9F-132D-62B3-8F58D859B29F}"/>
              </a:ext>
            </a:extLst>
          </p:cNvPr>
          <p:cNvSpPr>
            <a:spLocks noGrp="1"/>
          </p:cNvSpPr>
          <p:nvPr>
            <p:ph type="sldNum" sz="quarter" idx="12"/>
          </p:nvPr>
        </p:nvSpPr>
        <p:spPr/>
        <p:txBody>
          <a:bodyPr/>
          <a:lstStyle/>
          <a:p>
            <a:fld id="{B63A1195-7C81-1046-BCD5-D445A644DAAC}" type="slidenum">
              <a:rPr lang="en-US" smtClean="0"/>
              <a:t>‹#›</a:t>
            </a:fld>
            <a:endParaRPr lang="en-US"/>
          </a:p>
        </p:txBody>
      </p:sp>
    </p:spTree>
    <p:extLst>
      <p:ext uri="{BB962C8B-B14F-4D97-AF65-F5344CB8AC3E}">
        <p14:creationId xmlns:p14="http://schemas.microsoft.com/office/powerpoint/2010/main" val="3254600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FE494-CDDB-6F96-5E7C-3DBCB7AA16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50315B-9F80-E0DB-1904-629680603A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0CC48-BE35-7CDA-9D79-82B30F21F0C3}"/>
              </a:ext>
            </a:extLst>
          </p:cNvPr>
          <p:cNvSpPr>
            <a:spLocks noGrp="1"/>
          </p:cNvSpPr>
          <p:nvPr>
            <p:ph type="dt" sz="half" idx="10"/>
          </p:nvPr>
        </p:nvSpPr>
        <p:spPr/>
        <p:txBody>
          <a:bodyPr/>
          <a:lstStyle/>
          <a:p>
            <a:fld id="{91030F9C-151A-9D4A-9CB1-261B78175DD0}" type="datetimeFigureOut">
              <a:rPr lang="en-US" smtClean="0"/>
              <a:t>2/22/24</a:t>
            </a:fld>
            <a:endParaRPr lang="en-US"/>
          </a:p>
        </p:txBody>
      </p:sp>
      <p:sp>
        <p:nvSpPr>
          <p:cNvPr id="5" name="Footer Placeholder 4">
            <a:extLst>
              <a:ext uri="{FF2B5EF4-FFF2-40B4-BE49-F238E27FC236}">
                <a16:creationId xmlns:a16="http://schemas.microsoft.com/office/drawing/2014/main" id="{E5281EBA-D091-AC81-D159-B9E8AC8B6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1C3CB-B828-B4D4-43AF-4889F480F616}"/>
              </a:ext>
            </a:extLst>
          </p:cNvPr>
          <p:cNvSpPr>
            <a:spLocks noGrp="1"/>
          </p:cNvSpPr>
          <p:nvPr>
            <p:ph type="sldNum" sz="quarter" idx="12"/>
          </p:nvPr>
        </p:nvSpPr>
        <p:spPr/>
        <p:txBody>
          <a:bodyPr/>
          <a:lstStyle/>
          <a:p>
            <a:fld id="{B63A1195-7C81-1046-BCD5-D445A644DAAC}" type="slidenum">
              <a:rPr lang="en-US" smtClean="0"/>
              <a:t>‹#›</a:t>
            </a:fld>
            <a:endParaRPr lang="en-US"/>
          </a:p>
        </p:txBody>
      </p:sp>
    </p:spTree>
    <p:extLst>
      <p:ext uri="{BB962C8B-B14F-4D97-AF65-F5344CB8AC3E}">
        <p14:creationId xmlns:p14="http://schemas.microsoft.com/office/powerpoint/2010/main" val="1986432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ED965F-0B62-7D81-88D5-23E0E0A217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5A62F5-C5A3-6078-AB94-16D7F209E6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F58F0-A8A9-94DE-90CB-70407F2B272B}"/>
              </a:ext>
            </a:extLst>
          </p:cNvPr>
          <p:cNvSpPr>
            <a:spLocks noGrp="1"/>
          </p:cNvSpPr>
          <p:nvPr>
            <p:ph type="dt" sz="half" idx="10"/>
          </p:nvPr>
        </p:nvSpPr>
        <p:spPr/>
        <p:txBody>
          <a:bodyPr/>
          <a:lstStyle/>
          <a:p>
            <a:fld id="{91030F9C-151A-9D4A-9CB1-261B78175DD0}" type="datetimeFigureOut">
              <a:rPr lang="en-US" smtClean="0"/>
              <a:t>2/22/24</a:t>
            </a:fld>
            <a:endParaRPr lang="en-US"/>
          </a:p>
        </p:txBody>
      </p:sp>
      <p:sp>
        <p:nvSpPr>
          <p:cNvPr id="5" name="Footer Placeholder 4">
            <a:extLst>
              <a:ext uri="{FF2B5EF4-FFF2-40B4-BE49-F238E27FC236}">
                <a16:creationId xmlns:a16="http://schemas.microsoft.com/office/drawing/2014/main" id="{A6545270-0945-A30B-3DC8-68D0DF283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6EB80-13FB-CC5B-0044-3682695A5414}"/>
              </a:ext>
            </a:extLst>
          </p:cNvPr>
          <p:cNvSpPr>
            <a:spLocks noGrp="1"/>
          </p:cNvSpPr>
          <p:nvPr>
            <p:ph type="sldNum" sz="quarter" idx="12"/>
          </p:nvPr>
        </p:nvSpPr>
        <p:spPr/>
        <p:txBody>
          <a:bodyPr/>
          <a:lstStyle/>
          <a:p>
            <a:fld id="{B63A1195-7C81-1046-BCD5-D445A644DAAC}" type="slidenum">
              <a:rPr lang="en-US" smtClean="0"/>
              <a:t>‹#›</a:t>
            </a:fld>
            <a:endParaRPr lang="en-US"/>
          </a:p>
        </p:txBody>
      </p:sp>
    </p:spTree>
    <p:extLst>
      <p:ext uri="{BB962C8B-B14F-4D97-AF65-F5344CB8AC3E}">
        <p14:creationId xmlns:p14="http://schemas.microsoft.com/office/powerpoint/2010/main" val="375593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E628-22CF-F8C4-DB61-749CF1FA25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BC8970-B37F-FF28-1A72-A2D3446AA8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006C2B-72A2-4AA8-3B5A-6409E3718D8C}"/>
              </a:ext>
            </a:extLst>
          </p:cNvPr>
          <p:cNvSpPr>
            <a:spLocks noGrp="1"/>
          </p:cNvSpPr>
          <p:nvPr>
            <p:ph type="dt" sz="half" idx="10"/>
          </p:nvPr>
        </p:nvSpPr>
        <p:spPr/>
        <p:txBody>
          <a:bodyPr/>
          <a:lstStyle/>
          <a:p>
            <a:fld id="{91030F9C-151A-9D4A-9CB1-261B78175DD0}" type="datetimeFigureOut">
              <a:rPr lang="en-US" smtClean="0"/>
              <a:t>2/22/24</a:t>
            </a:fld>
            <a:endParaRPr lang="en-US"/>
          </a:p>
        </p:txBody>
      </p:sp>
      <p:sp>
        <p:nvSpPr>
          <p:cNvPr id="5" name="Footer Placeholder 4">
            <a:extLst>
              <a:ext uri="{FF2B5EF4-FFF2-40B4-BE49-F238E27FC236}">
                <a16:creationId xmlns:a16="http://schemas.microsoft.com/office/drawing/2014/main" id="{37EB6797-B8E4-DEBA-A6D4-63A143870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063789-8BE6-E6F1-E312-A368115122B9}"/>
              </a:ext>
            </a:extLst>
          </p:cNvPr>
          <p:cNvSpPr>
            <a:spLocks noGrp="1"/>
          </p:cNvSpPr>
          <p:nvPr>
            <p:ph type="sldNum" sz="quarter" idx="12"/>
          </p:nvPr>
        </p:nvSpPr>
        <p:spPr/>
        <p:txBody>
          <a:bodyPr/>
          <a:lstStyle/>
          <a:p>
            <a:fld id="{B63A1195-7C81-1046-BCD5-D445A644DAAC}" type="slidenum">
              <a:rPr lang="en-US" smtClean="0"/>
              <a:t>‹#›</a:t>
            </a:fld>
            <a:endParaRPr lang="en-US"/>
          </a:p>
        </p:txBody>
      </p:sp>
    </p:spTree>
    <p:extLst>
      <p:ext uri="{BB962C8B-B14F-4D97-AF65-F5344CB8AC3E}">
        <p14:creationId xmlns:p14="http://schemas.microsoft.com/office/powerpoint/2010/main" val="3148565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B0A2-0D7A-41D2-2592-A72663CEE4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EF8F0D-E4C8-D10F-3BF0-81B4F90E32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A75960-1488-7029-083C-5765C1432FCF}"/>
              </a:ext>
            </a:extLst>
          </p:cNvPr>
          <p:cNvSpPr>
            <a:spLocks noGrp="1"/>
          </p:cNvSpPr>
          <p:nvPr>
            <p:ph type="dt" sz="half" idx="10"/>
          </p:nvPr>
        </p:nvSpPr>
        <p:spPr/>
        <p:txBody>
          <a:bodyPr/>
          <a:lstStyle/>
          <a:p>
            <a:fld id="{91030F9C-151A-9D4A-9CB1-261B78175DD0}" type="datetimeFigureOut">
              <a:rPr lang="en-US" smtClean="0"/>
              <a:t>2/22/24</a:t>
            </a:fld>
            <a:endParaRPr lang="en-US"/>
          </a:p>
        </p:txBody>
      </p:sp>
      <p:sp>
        <p:nvSpPr>
          <p:cNvPr id="5" name="Footer Placeholder 4">
            <a:extLst>
              <a:ext uri="{FF2B5EF4-FFF2-40B4-BE49-F238E27FC236}">
                <a16:creationId xmlns:a16="http://schemas.microsoft.com/office/drawing/2014/main" id="{BE93CDB7-3AA2-0683-DF0D-7A13496A8C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56B2F-02EC-4453-C4A2-58492F50EF9D}"/>
              </a:ext>
            </a:extLst>
          </p:cNvPr>
          <p:cNvSpPr>
            <a:spLocks noGrp="1"/>
          </p:cNvSpPr>
          <p:nvPr>
            <p:ph type="sldNum" sz="quarter" idx="12"/>
          </p:nvPr>
        </p:nvSpPr>
        <p:spPr/>
        <p:txBody>
          <a:bodyPr/>
          <a:lstStyle/>
          <a:p>
            <a:fld id="{B63A1195-7C81-1046-BCD5-D445A644DAAC}" type="slidenum">
              <a:rPr lang="en-US" smtClean="0"/>
              <a:t>‹#›</a:t>
            </a:fld>
            <a:endParaRPr lang="en-US"/>
          </a:p>
        </p:txBody>
      </p:sp>
    </p:spTree>
    <p:extLst>
      <p:ext uri="{BB962C8B-B14F-4D97-AF65-F5344CB8AC3E}">
        <p14:creationId xmlns:p14="http://schemas.microsoft.com/office/powerpoint/2010/main" val="1218787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CFB26-CF91-E78A-6943-337C280430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49975D-9490-A7B2-A4D8-B3F4057A51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0ECE7F-1A69-9A9C-A7E6-DE303B0AAA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C022A3-B608-ECC9-11F1-0D2C6644C690}"/>
              </a:ext>
            </a:extLst>
          </p:cNvPr>
          <p:cNvSpPr>
            <a:spLocks noGrp="1"/>
          </p:cNvSpPr>
          <p:nvPr>
            <p:ph type="dt" sz="half" idx="10"/>
          </p:nvPr>
        </p:nvSpPr>
        <p:spPr/>
        <p:txBody>
          <a:bodyPr/>
          <a:lstStyle/>
          <a:p>
            <a:fld id="{91030F9C-151A-9D4A-9CB1-261B78175DD0}" type="datetimeFigureOut">
              <a:rPr lang="en-US" smtClean="0"/>
              <a:t>2/22/24</a:t>
            </a:fld>
            <a:endParaRPr lang="en-US"/>
          </a:p>
        </p:txBody>
      </p:sp>
      <p:sp>
        <p:nvSpPr>
          <p:cNvPr id="6" name="Footer Placeholder 5">
            <a:extLst>
              <a:ext uri="{FF2B5EF4-FFF2-40B4-BE49-F238E27FC236}">
                <a16:creationId xmlns:a16="http://schemas.microsoft.com/office/drawing/2014/main" id="{34718620-6E75-C9F3-E40B-6C8CF8C729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30E275-1C65-DB2F-2B56-EC7328CC3F5D}"/>
              </a:ext>
            </a:extLst>
          </p:cNvPr>
          <p:cNvSpPr>
            <a:spLocks noGrp="1"/>
          </p:cNvSpPr>
          <p:nvPr>
            <p:ph type="sldNum" sz="quarter" idx="12"/>
          </p:nvPr>
        </p:nvSpPr>
        <p:spPr/>
        <p:txBody>
          <a:bodyPr/>
          <a:lstStyle/>
          <a:p>
            <a:fld id="{B63A1195-7C81-1046-BCD5-D445A644DAAC}" type="slidenum">
              <a:rPr lang="en-US" smtClean="0"/>
              <a:t>‹#›</a:t>
            </a:fld>
            <a:endParaRPr lang="en-US"/>
          </a:p>
        </p:txBody>
      </p:sp>
    </p:spTree>
    <p:extLst>
      <p:ext uri="{BB962C8B-B14F-4D97-AF65-F5344CB8AC3E}">
        <p14:creationId xmlns:p14="http://schemas.microsoft.com/office/powerpoint/2010/main" val="339000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93BD-C100-4EAB-A370-CFE4726E22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C09A9D-16F9-29C2-C698-0236B63E1D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46128-BF93-2CEE-7341-F9EB03192E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A7B9AD-8A9E-9F15-7124-795F1E072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6D417B-42CF-390C-F3E9-E1D998A4E5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912223-2617-F189-A00A-F7262092A774}"/>
              </a:ext>
            </a:extLst>
          </p:cNvPr>
          <p:cNvSpPr>
            <a:spLocks noGrp="1"/>
          </p:cNvSpPr>
          <p:nvPr>
            <p:ph type="dt" sz="half" idx="10"/>
          </p:nvPr>
        </p:nvSpPr>
        <p:spPr/>
        <p:txBody>
          <a:bodyPr/>
          <a:lstStyle/>
          <a:p>
            <a:fld id="{91030F9C-151A-9D4A-9CB1-261B78175DD0}" type="datetimeFigureOut">
              <a:rPr lang="en-US" smtClean="0"/>
              <a:t>2/22/24</a:t>
            </a:fld>
            <a:endParaRPr lang="en-US"/>
          </a:p>
        </p:txBody>
      </p:sp>
      <p:sp>
        <p:nvSpPr>
          <p:cNvPr id="8" name="Footer Placeholder 7">
            <a:extLst>
              <a:ext uri="{FF2B5EF4-FFF2-40B4-BE49-F238E27FC236}">
                <a16:creationId xmlns:a16="http://schemas.microsoft.com/office/drawing/2014/main" id="{319A0093-8279-F849-B4AA-33D533D8A8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405444-4B01-7949-F011-711BA806E62D}"/>
              </a:ext>
            </a:extLst>
          </p:cNvPr>
          <p:cNvSpPr>
            <a:spLocks noGrp="1"/>
          </p:cNvSpPr>
          <p:nvPr>
            <p:ph type="sldNum" sz="quarter" idx="12"/>
          </p:nvPr>
        </p:nvSpPr>
        <p:spPr/>
        <p:txBody>
          <a:bodyPr/>
          <a:lstStyle/>
          <a:p>
            <a:fld id="{B63A1195-7C81-1046-BCD5-D445A644DAAC}" type="slidenum">
              <a:rPr lang="en-US" smtClean="0"/>
              <a:t>‹#›</a:t>
            </a:fld>
            <a:endParaRPr lang="en-US"/>
          </a:p>
        </p:txBody>
      </p:sp>
    </p:spTree>
    <p:extLst>
      <p:ext uri="{BB962C8B-B14F-4D97-AF65-F5344CB8AC3E}">
        <p14:creationId xmlns:p14="http://schemas.microsoft.com/office/powerpoint/2010/main" val="1734842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C65E-D6ED-0A97-84AB-49EFD4016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FE4B23-2482-C292-2B6B-EE874CDE5B81}"/>
              </a:ext>
            </a:extLst>
          </p:cNvPr>
          <p:cNvSpPr>
            <a:spLocks noGrp="1"/>
          </p:cNvSpPr>
          <p:nvPr>
            <p:ph type="dt" sz="half" idx="10"/>
          </p:nvPr>
        </p:nvSpPr>
        <p:spPr/>
        <p:txBody>
          <a:bodyPr/>
          <a:lstStyle/>
          <a:p>
            <a:fld id="{91030F9C-151A-9D4A-9CB1-261B78175DD0}" type="datetimeFigureOut">
              <a:rPr lang="en-US" smtClean="0"/>
              <a:t>2/22/24</a:t>
            </a:fld>
            <a:endParaRPr lang="en-US"/>
          </a:p>
        </p:txBody>
      </p:sp>
      <p:sp>
        <p:nvSpPr>
          <p:cNvPr id="4" name="Footer Placeholder 3">
            <a:extLst>
              <a:ext uri="{FF2B5EF4-FFF2-40B4-BE49-F238E27FC236}">
                <a16:creationId xmlns:a16="http://schemas.microsoft.com/office/drawing/2014/main" id="{DBBCD78C-3032-0A21-CE86-7A92DFC6F6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D46410-85A6-CE70-91AB-3578A91EBA19}"/>
              </a:ext>
            </a:extLst>
          </p:cNvPr>
          <p:cNvSpPr>
            <a:spLocks noGrp="1"/>
          </p:cNvSpPr>
          <p:nvPr>
            <p:ph type="sldNum" sz="quarter" idx="12"/>
          </p:nvPr>
        </p:nvSpPr>
        <p:spPr/>
        <p:txBody>
          <a:bodyPr/>
          <a:lstStyle/>
          <a:p>
            <a:fld id="{B63A1195-7C81-1046-BCD5-D445A644DAAC}" type="slidenum">
              <a:rPr lang="en-US" smtClean="0"/>
              <a:t>‹#›</a:t>
            </a:fld>
            <a:endParaRPr lang="en-US"/>
          </a:p>
        </p:txBody>
      </p:sp>
    </p:spTree>
    <p:extLst>
      <p:ext uri="{BB962C8B-B14F-4D97-AF65-F5344CB8AC3E}">
        <p14:creationId xmlns:p14="http://schemas.microsoft.com/office/powerpoint/2010/main" val="3110550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A2C8C8-3BED-5F11-860A-E914604922B9}"/>
              </a:ext>
            </a:extLst>
          </p:cNvPr>
          <p:cNvSpPr>
            <a:spLocks noGrp="1"/>
          </p:cNvSpPr>
          <p:nvPr>
            <p:ph type="dt" sz="half" idx="10"/>
          </p:nvPr>
        </p:nvSpPr>
        <p:spPr/>
        <p:txBody>
          <a:bodyPr/>
          <a:lstStyle/>
          <a:p>
            <a:fld id="{91030F9C-151A-9D4A-9CB1-261B78175DD0}" type="datetimeFigureOut">
              <a:rPr lang="en-US" smtClean="0"/>
              <a:t>2/22/24</a:t>
            </a:fld>
            <a:endParaRPr lang="en-US"/>
          </a:p>
        </p:txBody>
      </p:sp>
      <p:sp>
        <p:nvSpPr>
          <p:cNvPr id="3" name="Footer Placeholder 2">
            <a:extLst>
              <a:ext uri="{FF2B5EF4-FFF2-40B4-BE49-F238E27FC236}">
                <a16:creationId xmlns:a16="http://schemas.microsoft.com/office/drawing/2014/main" id="{8B517AC7-7CE8-EC81-8B72-9E902B46C7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E6DFDA-3393-9028-C43D-09474FCA0E38}"/>
              </a:ext>
            </a:extLst>
          </p:cNvPr>
          <p:cNvSpPr>
            <a:spLocks noGrp="1"/>
          </p:cNvSpPr>
          <p:nvPr>
            <p:ph type="sldNum" sz="quarter" idx="12"/>
          </p:nvPr>
        </p:nvSpPr>
        <p:spPr/>
        <p:txBody>
          <a:bodyPr/>
          <a:lstStyle/>
          <a:p>
            <a:fld id="{B63A1195-7C81-1046-BCD5-D445A644DAAC}" type="slidenum">
              <a:rPr lang="en-US" smtClean="0"/>
              <a:t>‹#›</a:t>
            </a:fld>
            <a:endParaRPr lang="en-US"/>
          </a:p>
        </p:txBody>
      </p:sp>
    </p:spTree>
    <p:extLst>
      <p:ext uri="{BB962C8B-B14F-4D97-AF65-F5344CB8AC3E}">
        <p14:creationId xmlns:p14="http://schemas.microsoft.com/office/powerpoint/2010/main" val="1915380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71BDE-5478-6AEF-6870-709D31C2E1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54085A-A2D6-CC55-B552-7F5EA6D333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7FA134-1636-7733-51BB-7850DC4C29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305A9C-AA22-E4E7-ED78-D62C338F21F1}"/>
              </a:ext>
            </a:extLst>
          </p:cNvPr>
          <p:cNvSpPr>
            <a:spLocks noGrp="1"/>
          </p:cNvSpPr>
          <p:nvPr>
            <p:ph type="dt" sz="half" idx="10"/>
          </p:nvPr>
        </p:nvSpPr>
        <p:spPr/>
        <p:txBody>
          <a:bodyPr/>
          <a:lstStyle/>
          <a:p>
            <a:fld id="{91030F9C-151A-9D4A-9CB1-261B78175DD0}" type="datetimeFigureOut">
              <a:rPr lang="en-US" smtClean="0"/>
              <a:t>2/22/24</a:t>
            </a:fld>
            <a:endParaRPr lang="en-US"/>
          </a:p>
        </p:txBody>
      </p:sp>
      <p:sp>
        <p:nvSpPr>
          <p:cNvPr id="6" name="Footer Placeholder 5">
            <a:extLst>
              <a:ext uri="{FF2B5EF4-FFF2-40B4-BE49-F238E27FC236}">
                <a16:creationId xmlns:a16="http://schemas.microsoft.com/office/drawing/2014/main" id="{EE256207-1E41-40DF-C233-B61AEBC4ED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FE65FF-22BC-B96E-45AA-3B059F621C26}"/>
              </a:ext>
            </a:extLst>
          </p:cNvPr>
          <p:cNvSpPr>
            <a:spLocks noGrp="1"/>
          </p:cNvSpPr>
          <p:nvPr>
            <p:ph type="sldNum" sz="quarter" idx="12"/>
          </p:nvPr>
        </p:nvSpPr>
        <p:spPr/>
        <p:txBody>
          <a:bodyPr/>
          <a:lstStyle/>
          <a:p>
            <a:fld id="{B63A1195-7C81-1046-BCD5-D445A644DAAC}" type="slidenum">
              <a:rPr lang="en-US" smtClean="0"/>
              <a:t>‹#›</a:t>
            </a:fld>
            <a:endParaRPr lang="en-US"/>
          </a:p>
        </p:txBody>
      </p:sp>
    </p:spTree>
    <p:extLst>
      <p:ext uri="{BB962C8B-B14F-4D97-AF65-F5344CB8AC3E}">
        <p14:creationId xmlns:p14="http://schemas.microsoft.com/office/powerpoint/2010/main" val="3085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D45A9-A978-6C3E-597F-9B406A5371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E722FA-2863-FE12-CC96-49A9AD3D1F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1F7A84-DF59-CB3D-77DD-9BF36D864D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CA80A7-75FC-457B-FA4F-04FA5264DE7A}"/>
              </a:ext>
            </a:extLst>
          </p:cNvPr>
          <p:cNvSpPr>
            <a:spLocks noGrp="1"/>
          </p:cNvSpPr>
          <p:nvPr>
            <p:ph type="dt" sz="half" idx="10"/>
          </p:nvPr>
        </p:nvSpPr>
        <p:spPr/>
        <p:txBody>
          <a:bodyPr/>
          <a:lstStyle/>
          <a:p>
            <a:fld id="{91030F9C-151A-9D4A-9CB1-261B78175DD0}" type="datetimeFigureOut">
              <a:rPr lang="en-US" smtClean="0"/>
              <a:t>2/22/24</a:t>
            </a:fld>
            <a:endParaRPr lang="en-US"/>
          </a:p>
        </p:txBody>
      </p:sp>
      <p:sp>
        <p:nvSpPr>
          <p:cNvPr id="6" name="Footer Placeholder 5">
            <a:extLst>
              <a:ext uri="{FF2B5EF4-FFF2-40B4-BE49-F238E27FC236}">
                <a16:creationId xmlns:a16="http://schemas.microsoft.com/office/drawing/2014/main" id="{F0BBAFDC-B06E-66D0-2030-0A18AE771A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E635C9-62C9-D2ED-AA18-FDC42ACD035C}"/>
              </a:ext>
            </a:extLst>
          </p:cNvPr>
          <p:cNvSpPr>
            <a:spLocks noGrp="1"/>
          </p:cNvSpPr>
          <p:nvPr>
            <p:ph type="sldNum" sz="quarter" idx="12"/>
          </p:nvPr>
        </p:nvSpPr>
        <p:spPr/>
        <p:txBody>
          <a:bodyPr/>
          <a:lstStyle/>
          <a:p>
            <a:fld id="{B63A1195-7C81-1046-BCD5-D445A644DAAC}" type="slidenum">
              <a:rPr lang="en-US" smtClean="0"/>
              <a:t>‹#›</a:t>
            </a:fld>
            <a:endParaRPr lang="en-US"/>
          </a:p>
        </p:txBody>
      </p:sp>
    </p:spTree>
    <p:extLst>
      <p:ext uri="{BB962C8B-B14F-4D97-AF65-F5344CB8AC3E}">
        <p14:creationId xmlns:p14="http://schemas.microsoft.com/office/powerpoint/2010/main" val="3416816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20187D-A458-0B05-6321-EC2028714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281DE5-3330-B6E4-77D8-DB97F84E6E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80915-3F0D-FDFD-E859-C9C30FFC3F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030F9C-151A-9D4A-9CB1-261B78175DD0}" type="datetimeFigureOut">
              <a:rPr lang="en-US" smtClean="0"/>
              <a:t>2/22/24</a:t>
            </a:fld>
            <a:endParaRPr lang="en-US"/>
          </a:p>
        </p:txBody>
      </p:sp>
      <p:sp>
        <p:nvSpPr>
          <p:cNvPr id="5" name="Footer Placeholder 4">
            <a:extLst>
              <a:ext uri="{FF2B5EF4-FFF2-40B4-BE49-F238E27FC236}">
                <a16:creationId xmlns:a16="http://schemas.microsoft.com/office/drawing/2014/main" id="{37432396-E696-9182-4659-26864004B1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53A0F9C-914C-0B03-9BBF-DBDF89A1F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3A1195-7C81-1046-BCD5-D445A644DAAC}" type="slidenum">
              <a:rPr lang="en-US" smtClean="0"/>
              <a:t>‹#›</a:t>
            </a:fld>
            <a:endParaRPr lang="en-US"/>
          </a:p>
        </p:txBody>
      </p:sp>
    </p:spTree>
    <p:extLst>
      <p:ext uri="{BB962C8B-B14F-4D97-AF65-F5344CB8AC3E}">
        <p14:creationId xmlns:p14="http://schemas.microsoft.com/office/powerpoint/2010/main" val="3126187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6" Type="http://schemas.openxmlformats.org/officeDocument/2006/relationships/customXml" Target="../ink/ink13.xml"/><Relationship Id="rId21" Type="http://schemas.openxmlformats.org/officeDocument/2006/relationships/image" Target="../media/image38.png"/><Relationship Id="rId42" Type="http://schemas.openxmlformats.org/officeDocument/2006/relationships/customXml" Target="../ink/ink21.xml"/><Relationship Id="rId47" Type="http://schemas.openxmlformats.org/officeDocument/2006/relationships/image" Target="../media/image51.png"/><Relationship Id="rId63" Type="http://schemas.openxmlformats.org/officeDocument/2006/relationships/image" Target="../media/image59.png"/><Relationship Id="rId68" Type="http://schemas.openxmlformats.org/officeDocument/2006/relationships/customXml" Target="../ink/ink34.xml"/><Relationship Id="rId84" Type="http://schemas.openxmlformats.org/officeDocument/2006/relationships/customXml" Target="../ink/ink42.xml"/><Relationship Id="rId89" Type="http://schemas.openxmlformats.org/officeDocument/2006/relationships/image" Target="../media/image72.png"/><Relationship Id="rId16" Type="http://schemas.openxmlformats.org/officeDocument/2006/relationships/customXml" Target="../ink/ink8.xml"/><Relationship Id="rId11" Type="http://schemas.openxmlformats.org/officeDocument/2006/relationships/image" Target="../media/image33.png"/><Relationship Id="rId32" Type="http://schemas.openxmlformats.org/officeDocument/2006/relationships/customXml" Target="../ink/ink16.xml"/><Relationship Id="rId37" Type="http://schemas.openxmlformats.org/officeDocument/2006/relationships/image" Target="../media/image46.png"/><Relationship Id="rId53" Type="http://schemas.openxmlformats.org/officeDocument/2006/relationships/image" Target="../media/image54.png"/><Relationship Id="rId58" Type="http://schemas.openxmlformats.org/officeDocument/2006/relationships/customXml" Target="../ink/ink29.xml"/><Relationship Id="rId74" Type="http://schemas.openxmlformats.org/officeDocument/2006/relationships/customXml" Target="../ink/ink37.xml"/><Relationship Id="rId79" Type="http://schemas.openxmlformats.org/officeDocument/2006/relationships/image" Target="../media/image67.png"/><Relationship Id="rId5" Type="http://schemas.openxmlformats.org/officeDocument/2006/relationships/image" Target="../media/image30.png"/><Relationship Id="rId90" Type="http://schemas.openxmlformats.org/officeDocument/2006/relationships/customXml" Target="../ink/ink45.xml"/><Relationship Id="rId22" Type="http://schemas.openxmlformats.org/officeDocument/2006/relationships/customXml" Target="../ink/ink11.xml"/><Relationship Id="rId27" Type="http://schemas.openxmlformats.org/officeDocument/2006/relationships/image" Target="../media/image41.png"/><Relationship Id="rId43" Type="http://schemas.openxmlformats.org/officeDocument/2006/relationships/image" Target="../media/image49.png"/><Relationship Id="rId48" Type="http://schemas.openxmlformats.org/officeDocument/2006/relationships/customXml" Target="../ink/ink24.xml"/><Relationship Id="rId64" Type="http://schemas.openxmlformats.org/officeDocument/2006/relationships/customXml" Target="../ink/ink32.xml"/><Relationship Id="rId69" Type="http://schemas.openxmlformats.org/officeDocument/2006/relationships/image" Target="../media/image62.png"/><Relationship Id="rId8" Type="http://schemas.openxmlformats.org/officeDocument/2006/relationships/customXml" Target="../ink/ink4.xml"/><Relationship Id="rId51" Type="http://schemas.openxmlformats.org/officeDocument/2006/relationships/image" Target="../media/image53.png"/><Relationship Id="rId72" Type="http://schemas.openxmlformats.org/officeDocument/2006/relationships/customXml" Target="../ink/ink36.xml"/><Relationship Id="rId80" Type="http://schemas.openxmlformats.org/officeDocument/2006/relationships/customXml" Target="../ink/ink40.xml"/><Relationship Id="rId85" Type="http://schemas.openxmlformats.org/officeDocument/2006/relationships/image" Target="../media/image70.png"/><Relationship Id="rId93" Type="http://schemas.openxmlformats.org/officeDocument/2006/relationships/image" Target="../media/image74.png"/><Relationship Id="rId3" Type="http://schemas.openxmlformats.org/officeDocument/2006/relationships/image" Target="../media/image29.jpeg"/><Relationship Id="rId12" Type="http://schemas.openxmlformats.org/officeDocument/2006/relationships/customXml" Target="../ink/ink6.xml"/><Relationship Id="rId17" Type="http://schemas.openxmlformats.org/officeDocument/2006/relationships/image" Target="../media/image36.png"/><Relationship Id="rId25" Type="http://schemas.openxmlformats.org/officeDocument/2006/relationships/image" Target="../media/image40.png"/><Relationship Id="rId33" Type="http://schemas.openxmlformats.org/officeDocument/2006/relationships/image" Target="../media/image44.png"/><Relationship Id="rId38" Type="http://schemas.openxmlformats.org/officeDocument/2006/relationships/customXml" Target="../ink/ink19.xml"/><Relationship Id="rId46" Type="http://schemas.openxmlformats.org/officeDocument/2006/relationships/customXml" Target="../ink/ink23.xml"/><Relationship Id="rId59" Type="http://schemas.openxmlformats.org/officeDocument/2006/relationships/image" Target="../media/image57.png"/><Relationship Id="rId67" Type="http://schemas.openxmlformats.org/officeDocument/2006/relationships/image" Target="../media/image61.png"/><Relationship Id="rId20" Type="http://schemas.openxmlformats.org/officeDocument/2006/relationships/customXml" Target="../ink/ink10.xml"/><Relationship Id="rId41" Type="http://schemas.openxmlformats.org/officeDocument/2006/relationships/image" Target="../media/image48.png"/><Relationship Id="rId54" Type="http://schemas.openxmlformats.org/officeDocument/2006/relationships/customXml" Target="../ink/ink27.xml"/><Relationship Id="rId62" Type="http://schemas.openxmlformats.org/officeDocument/2006/relationships/customXml" Target="../ink/ink31.xml"/><Relationship Id="rId70" Type="http://schemas.openxmlformats.org/officeDocument/2006/relationships/customXml" Target="../ink/ink35.xml"/><Relationship Id="rId75" Type="http://schemas.openxmlformats.org/officeDocument/2006/relationships/image" Target="../media/image65.png"/><Relationship Id="rId83" Type="http://schemas.openxmlformats.org/officeDocument/2006/relationships/image" Target="../media/image69.png"/><Relationship Id="rId88" Type="http://schemas.openxmlformats.org/officeDocument/2006/relationships/customXml" Target="../ink/ink44.xml"/><Relationship Id="rId91"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customXml" Target="../ink/ink3.xml"/><Relationship Id="rId15" Type="http://schemas.openxmlformats.org/officeDocument/2006/relationships/image" Target="../media/image35.png"/><Relationship Id="rId23" Type="http://schemas.openxmlformats.org/officeDocument/2006/relationships/image" Target="../media/image39.png"/><Relationship Id="rId28" Type="http://schemas.openxmlformats.org/officeDocument/2006/relationships/customXml" Target="../ink/ink14.xml"/><Relationship Id="rId36" Type="http://schemas.openxmlformats.org/officeDocument/2006/relationships/customXml" Target="../ink/ink18.xml"/><Relationship Id="rId49" Type="http://schemas.openxmlformats.org/officeDocument/2006/relationships/image" Target="../media/image52.png"/><Relationship Id="rId57" Type="http://schemas.openxmlformats.org/officeDocument/2006/relationships/image" Target="../media/image56.png"/><Relationship Id="rId10" Type="http://schemas.openxmlformats.org/officeDocument/2006/relationships/customXml" Target="../ink/ink5.xml"/><Relationship Id="rId31" Type="http://schemas.openxmlformats.org/officeDocument/2006/relationships/image" Target="../media/image43.png"/><Relationship Id="rId44" Type="http://schemas.openxmlformats.org/officeDocument/2006/relationships/customXml" Target="../ink/ink22.xml"/><Relationship Id="rId52" Type="http://schemas.openxmlformats.org/officeDocument/2006/relationships/customXml" Target="../ink/ink26.xml"/><Relationship Id="rId60" Type="http://schemas.openxmlformats.org/officeDocument/2006/relationships/customXml" Target="../ink/ink30.xml"/><Relationship Id="rId65" Type="http://schemas.openxmlformats.org/officeDocument/2006/relationships/image" Target="../media/image60.png"/><Relationship Id="rId73" Type="http://schemas.openxmlformats.org/officeDocument/2006/relationships/image" Target="../media/image64.png"/><Relationship Id="rId78" Type="http://schemas.openxmlformats.org/officeDocument/2006/relationships/customXml" Target="../ink/ink39.xml"/><Relationship Id="rId81" Type="http://schemas.openxmlformats.org/officeDocument/2006/relationships/image" Target="../media/image68.png"/><Relationship Id="rId86" Type="http://schemas.openxmlformats.org/officeDocument/2006/relationships/customXml" Target="../ink/ink43.xml"/><Relationship Id="rId4" Type="http://schemas.openxmlformats.org/officeDocument/2006/relationships/customXml" Target="../ink/ink2.xml"/><Relationship Id="rId9" Type="http://schemas.openxmlformats.org/officeDocument/2006/relationships/image" Target="../media/image32.png"/><Relationship Id="rId13" Type="http://schemas.openxmlformats.org/officeDocument/2006/relationships/image" Target="../media/image34.png"/><Relationship Id="rId18" Type="http://schemas.openxmlformats.org/officeDocument/2006/relationships/customXml" Target="../ink/ink9.xml"/><Relationship Id="rId39" Type="http://schemas.openxmlformats.org/officeDocument/2006/relationships/image" Target="../media/image47.png"/><Relationship Id="rId34" Type="http://schemas.openxmlformats.org/officeDocument/2006/relationships/customXml" Target="../ink/ink17.xml"/><Relationship Id="rId50" Type="http://schemas.openxmlformats.org/officeDocument/2006/relationships/customXml" Target="../ink/ink25.xml"/><Relationship Id="rId55" Type="http://schemas.openxmlformats.org/officeDocument/2006/relationships/image" Target="../media/image55.png"/><Relationship Id="rId76" Type="http://schemas.openxmlformats.org/officeDocument/2006/relationships/customXml" Target="../ink/ink38.xml"/><Relationship Id="rId7" Type="http://schemas.openxmlformats.org/officeDocument/2006/relationships/image" Target="../media/image31.png"/><Relationship Id="rId71" Type="http://schemas.openxmlformats.org/officeDocument/2006/relationships/image" Target="../media/image63.png"/><Relationship Id="rId92" Type="http://schemas.openxmlformats.org/officeDocument/2006/relationships/customXml" Target="../ink/ink46.xml"/><Relationship Id="rId2" Type="http://schemas.openxmlformats.org/officeDocument/2006/relationships/notesSlide" Target="../notesSlides/notesSlide24.xml"/><Relationship Id="rId29" Type="http://schemas.openxmlformats.org/officeDocument/2006/relationships/image" Target="../media/image42.png"/><Relationship Id="rId24" Type="http://schemas.openxmlformats.org/officeDocument/2006/relationships/customXml" Target="../ink/ink12.xml"/><Relationship Id="rId40" Type="http://schemas.openxmlformats.org/officeDocument/2006/relationships/customXml" Target="../ink/ink20.xml"/><Relationship Id="rId45" Type="http://schemas.openxmlformats.org/officeDocument/2006/relationships/image" Target="../media/image50.png"/><Relationship Id="rId66" Type="http://schemas.openxmlformats.org/officeDocument/2006/relationships/customXml" Target="../ink/ink33.xml"/><Relationship Id="rId87" Type="http://schemas.openxmlformats.org/officeDocument/2006/relationships/image" Target="../media/image71.png"/><Relationship Id="rId61" Type="http://schemas.openxmlformats.org/officeDocument/2006/relationships/image" Target="../media/image58.png"/><Relationship Id="rId82" Type="http://schemas.openxmlformats.org/officeDocument/2006/relationships/customXml" Target="../ink/ink41.xml"/><Relationship Id="rId19" Type="http://schemas.openxmlformats.org/officeDocument/2006/relationships/image" Target="../media/image37.png"/><Relationship Id="rId14" Type="http://schemas.openxmlformats.org/officeDocument/2006/relationships/customXml" Target="../ink/ink7.xml"/><Relationship Id="rId30" Type="http://schemas.openxmlformats.org/officeDocument/2006/relationships/customXml" Target="../ink/ink15.xml"/><Relationship Id="rId35" Type="http://schemas.openxmlformats.org/officeDocument/2006/relationships/image" Target="../media/image45.png"/><Relationship Id="rId56" Type="http://schemas.openxmlformats.org/officeDocument/2006/relationships/customXml" Target="../ink/ink28.xml"/><Relationship Id="rId77"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26" Type="http://schemas.openxmlformats.org/officeDocument/2006/relationships/customXml" Target="../ink/ink66.xml"/><Relationship Id="rId21" Type="http://schemas.openxmlformats.org/officeDocument/2006/relationships/customXml" Target="../ink/ink61.xml"/><Relationship Id="rId42" Type="http://schemas.openxmlformats.org/officeDocument/2006/relationships/customXml" Target="../ink/ink81.xml"/><Relationship Id="rId47" Type="http://schemas.openxmlformats.org/officeDocument/2006/relationships/customXml" Target="../ink/ink86.xml"/><Relationship Id="rId63" Type="http://schemas.openxmlformats.org/officeDocument/2006/relationships/customXml" Target="../ink/ink102.xml"/><Relationship Id="rId68" Type="http://schemas.openxmlformats.org/officeDocument/2006/relationships/customXml" Target="../ink/ink107.xml"/><Relationship Id="rId84" Type="http://schemas.openxmlformats.org/officeDocument/2006/relationships/customXml" Target="../ink/ink123.xml"/><Relationship Id="rId16" Type="http://schemas.openxmlformats.org/officeDocument/2006/relationships/customXml" Target="../ink/ink56.xml"/><Relationship Id="rId11" Type="http://schemas.openxmlformats.org/officeDocument/2006/relationships/customXml" Target="../ink/ink52.xml"/><Relationship Id="rId32" Type="http://schemas.openxmlformats.org/officeDocument/2006/relationships/customXml" Target="../ink/ink71.xml"/><Relationship Id="rId37" Type="http://schemas.openxmlformats.org/officeDocument/2006/relationships/customXml" Target="../ink/ink76.xml"/><Relationship Id="rId53" Type="http://schemas.openxmlformats.org/officeDocument/2006/relationships/customXml" Target="../ink/ink92.xml"/><Relationship Id="rId58" Type="http://schemas.openxmlformats.org/officeDocument/2006/relationships/customXml" Target="../ink/ink97.xml"/><Relationship Id="rId74" Type="http://schemas.openxmlformats.org/officeDocument/2006/relationships/customXml" Target="../ink/ink113.xml"/><Relationship Id="rId79" Type="http://schemas.openxmlformats.org/officeDocument/2006/relationships/customXml" Target="../ink/ink118.xml"/><Relationship Id="rId5" Type="http://schemas.openxmlformats.org/officeDocument/2006/relationships/image" Target="NULL"/><Relationship Id="rId19" Type="http://schemas.openxmlformats.org/officeDocument/2006/relationships/customXml" Target="../ink/ink59.xml"/><Relationship Id="rId14" Type="http://schemas.openxmlformats.org/officeDocument/2006/relationships/customXml" Target="../ink/ink54.xml"/><Relationship Id="rId22" Type="http://schemas.openxmlformats.org/officeDocument/2006/relationships/customXml" Target="../ink/ink62.xml"/><Relationship Id="rId27" Type="http://schemas.openxmlformats.org/officeDocument/2006/relationships/image" Target="NULL"/><Relationship Id="rId30" Type="http://schemas.openxmlformats.org/officeDocument/2006/relationships/customXml" Target="../ink/ink69.xml"/><Relationship Id="rId35" Type="http://schemas.openxmlformats.org/officeDocument/2006/relationships/customXml" Target="../ink/ink74.xml"/><Relationship Id="rId43" Type="http://schemas.openxmlformats.org/officeDocument/2006/relationships/customXml" Target="../ink/ink82.xml"/><Relationship Id="rId48" Type="http://schemas.openxmlformats.org/officeDocument/2006/relationships/customXml" Target="../ink/ink87.xml"/><Relationship Id="rId56" Type="http://schemas.openxmlformats.org/officeDocument/2006/relationships/customXml" Target="../ink/ink95.xml"/><Relationship Id="rId64" Type="http://schemas.openxmlformats.org/officeDocument/2006/relationships/customXml" Target="../ink/ink103.xml"/><Relationship Id="rId69" Type="http://schemas.openxmlformats.org/officeDocument/2006/relationships/customXml" Target="../ink/ink108.xml"/><Relationship Id="rId77" Type="http://schemas.openxmlformats.org/officeDocument/2006/relationships/customXml" Target="../ink/ink116.xml"/><Relationship Id="rId8" Type="http://schemas.openxmlformats.org/officeDocument/2006/relationships/customXml" Target="../ink/ink49.xml"/><Relationship Id="rId51" Type="http://schemas.openxmlformats.org/officeDocument/2006/relationships/customXml" Target="../ink/ink90.xml"/><Relationship Id="rId72" Type="http://schemas.openxmlformats.org/officeDocument/2006/relationships/customXml" Target="../ink/ink111.xml"/><Relationship Id="rId80" Type="http://schemas.openxmlformats.org/officeDocument/2006/relationships/customXml" Target="../ink/ink119.xml"/><Relationship Id="rId85" Type="http://schemas.openxmlformats.org/officeDocument/2006/relationships/customXml" Target="../ink/ink124.xml"/><Relationship Id="rId3" Type="http://schemas.openxmlformats.org/officeDocument/2006/relationships/image" Target="../media/image26.png"/><Relationship Id="rId12" Type="http://schemas.openxmlformats.org/officeDocument/2006/relationships/customXml" Target="../ink/ink53.xml"/><Relationship Id="rId17" Type="http://schemas.openxmlformats.org/officeDocument/2006/relationships/customXml" Target="../ink/ink57.xml"/><Relationship Id="rId25" Type="http://schemas.openxmlformats.org/officeDocument/2006/relationships/customXml" Target="../ink/ink65.xml"/><Relationship Id="rId33" Type="http://schemas.openxmlformats.org/officeDocument/2006/relationships/customXml" Target="../ink/ink72.xml"/><Relationship Id="rId38" Type="http://schemas.openxmlformats.org/officeDocument/2006/relationships/customXml" Target="../ink/ink77.xml"/><Relationship Id="rId46" Type="http://schemas.openxmlformats.org/officeDocument/2006/relationships/customXml" Target="../ink/ink85.xml"/><Relationship Id="rId59" Type="http://schemas.openxmlformats.org/officeDocument/2006/relationships/customXml" Target="../ink/ink98.xml"/><Relationship Id="rId67" Type="http://schemas.openxmlformats.org/officeDocument/2006/relationships/customXml" Target="../ink/ink106.xml"/><Relationship Id="rId20" Type="http://schemas.openxmlformats.org/officeDocument/2006/relationships/customXml" Target="../ink/ink60.xml"/><Relationship Id="rId41" Type="http://schemas.openxmlformats.org/officeDocument/2006/relationships/customXml" Target="../ink/ink80.xml"/><Relationship Id="rId54" Type="http://schemas.openxmlformats.org/officeDocument/2006/relationships/customXml" Target="../ink/ink93.xml"/><Relationship Id="rId62" Type="http://schemas.openxmlformats.org/officeDocument/2006/relationships/customXml" Target="../ink/ink101.xml"/><Relationship Id="rId70" Type="http://schemas.openxmlformats.org/officeDocument/2006/relationships/customXml" Target="../ink/ink109.xml"/><Relationship Id="rId75" Type="http://schemas.openxmlformats.org/officeDocument/2006/relationships/customXml" Target="../ink/ink114.xml"/><Relationship Id="rId83" Type="http://schemas.openxmlformats.org/officeDocument/2006/relationships/customXml" Target="../ink/ink122.xml"/><Relationship Id="rId1" Type="http://schemas.openxmlformats.org/officeDocument/2006/relationships/slideLayout" Target="../slideLayouts/slideLayout7.xml"/><Relationship Id="rId6" Type="http://schemas.openxmlformats.org/officeDocument/2006/relationships/customXml" Target="../ink/ink48.xml"/><Relationship Id="rId15" Type="http://schemas.openxmlformats.org/officeDocument/2006/relationships/customXml" Target="../ink/ink55.xml"/><Relationship Id="rId23" Type="http://schemas.openxmlformats.org/officeDocument/2006/relationships/customXml" Target="../ink/ink63.xml"/><Relationship Id="rId28" Type="http://schemas.openxmlformats.org/officeDocument/2006/relationships/customXml" Target="../ink/ink67.xml"/><Relationship Id="rId36" Type="http://schemas.openxmlformats.org/officeDocument/2006/relationships/customXml" Target="../ink/ink75.xml"/><Relationship Id="rId49" Type="http://schemas.openxmlformats.org/officeDocument/2006/relationships/customXml" Target="../ink/ink88.xml"/><Relationship Id="rId57" Type="http://schemas.openxmlformats.org/officeDocument/2006/relationships/customXml" Target="../ink/ink96.xml"/><Relationship Id="rId10" Type="http://schemas.openxmlformats.org/officeDocument/2006/relationships/customXml" Target="../ink/ink51.xml"/><Relationship Id="rId31" Type="http://schemas.openxmlformats.org/officeDocument/2006/relationships/customXml" Target="../ink/ink70.xml"/><Relationship Id="rId44" Type="http://schemas.openxmlformats.org/officeDocument/2006/relationships/customXml" Target="../ink/ink83.xml"/><Relationship Id="rId52" Type="http://schemas.openxmlformats.org/officeDocument/2006/relationships/customXml" Target="../ink/ink91.xml"/><Relationship Id="rId60" Type="http://schemas.openxmlformats.org/officeDocument/2006/relationships/customXml" Target="../ink/ink99.xml"/><Relationship Id="rId65" Type="http://schemas.openxmlformats.org/officeDocument/2006/relationships/customXml" Target="../ink/ink104.xml"/><Relationship Id="rId73" Type="http://schemas.openxmlformats.org/officeDocument/2006/relationships/customXml" Target="../ink/ink112.xml"/><Relationship Id="rId78" Type="http://schemas.openxmlformats.org/officeDocument/2006/relationships/customXml" Target="../ink/ink117.xml"/><Relationship Id="rId81" Type="http://schemas.openxmlformats.org/officeDocument/2006/relationships/customXml" Target="../ink/ink120.xml"/><Relationship Id="rId4" Type="http://schemas.openxmlformats.org/officeDocument/2006/relationships/customXml" Target="../ink/ink47.xml"/><Relationship Id="rId9" Type="http://schemas.openxmlformats.org/officeDocument/2006/relationships/customXml" Target="../ink/ink50.xml"/><Relationship Id="rId13" Type="http://schemas.openxmlformats.org/officeDocument/2006/relationships/image" Target="NULL"/><Relationship Id="rId18" Type="http://schemas.openxmlformats.org/officeDocument/2006/relationships/customXml" Target="../ink/ink58.xml"/><Relationship Id="rId39" Type="http://schemas.openxmlformats.org/officeDocument/2006/relationships/customXml" Target="../ink/ink78.xml"/><Relationship Id="rId34" Type="http://schemas.openxmlformats.org/officeDocument/2006/relationships/customXml" Target="../ink/ink73.xml"/><Relationship Id="rId50" Type="http://schemas.openxmlformats.org/officeDocument/2006/relationships/customXml" Target="../ink/ink89.xml"/><Relationship Id="rId55" Type="http://schemas.openxmlformats.org/officeDocument/2006/relationships/customXml" Target="../ink/ink94.xml"/><Relationship Id="rId76" Type="http://schemas.openxmlformats.org/officeDocument/2006/relationships/customXml" Target="../ink/ink115.xml"/><Relationship Id="rId7" Type="http://schemas.openxmlformats.org/officeDocument/2006/relationships/image" Target="NULL"/><Relationship Id="rId71" Type="http://schemas.openxmlformats.org/officeDocument/2006/relationships/customXml" Target="../ink/ink110.xml"/><Relationship Id="rId2" Type="http://schemas.openxmlformats.org/officeDocument/2006/relationships/notesSlide" Target="../notesSlides/notesSlide38.xml"/><Relationship Id="rId29" Type="http://schemas.openxmlformats.org/officeDocument/2006/relationships/customXml" Target="../ink/ink68.xml"/><Relationship Id="rId24" Type="http://schemas.openxmlformats.org/officeDocument/2006/relationships/customXml" Target="../ink/ink64.xml"/><Relationship Id="rId40" Type="http://schemas.openxmlformats.org/officeDocument/2006/relationships/customXml" Target="../ink/ink79.xml"/><Relationship Id="rId45" Type="http://schemas.openxmlformats.org/officeDocument/2006/relationships/customXml" Target="../ink/ink84.xml"/><Relationship Id="rId66" Type="http://schemas.openxmlformats.org/officeDocument/2006/relationships/customXml" Target="../ink/ink105.xml"/><Relationship Id="rId61" Type="http://schemas.openxmlformats.org/officeDocument/2006/relationships/customXml" Target="../ink/ink100.xml"/><Relationship Id="rId82" Type="http://schemas.openxmlformats.org/officeDocument/2006/relationships/customXml" Target="../ink/ink121.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078" name="Picture 6" descr="Pinch Stock photography Royalty-free Hand - hands png download - 4654*3103 - Free Transparent ...">
            <a:extLst>
              <a:ext uri="{FF2B5EF4-FFF2-40B4-BE49-F238E27FC236}">
                <a16:creationId xmlns:a16="http://schemas.microsoft.com/office/drawing/2014/main" id="{BD5FB27E-79C9-382C-F86A-9DF137124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991" y="0"/>
            <a:ext cx="10285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1214C0-2BF4-0476-F53E-A51A6EB7193C}"/>
              </a:ext>
            </a:extLst>
          </p:cNvPr>
          <p:cNvSpPr>
            <a:spLocks noGrp="1"/>
          </p:cNvSpPr>
          <p:nvPr>
            <p:ph type="ctrTitle"/>
          </p:nvPr>
        </p:nvSpPr>
        <p:spPr>
          <a:xfrm>
            <a:off x="217122" y="1669168"/>
            <a:ext cx="7756676" cy="1916348"/>
          </a:xfrm>
        </p:spPr>
        <p:txBody>
          <a:bodyPr>
            <a:normAutofit/>
          </a:bodyPr>
          <a:lstStyle/>
          <a:p>
            <a:pPr algn="l"/>
            <a:r>
              <a:rPr lang="en-CA" sz="3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Small Teaching Strategies </a:t>
            </a:r>
            <a:br>
              <a:rPr lang="en-CA" sz="3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r>
              <a:rPr lang="en-CA" sz="3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CA"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To enhance </a:t>
            </a:r>
            <a:r>
              <a:rPr lang="en-CA"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m</a:t>
            </a:r>
            <a:r>
              <a:rPr lang="en-CA"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emory, </a:t>
            </a:r>
            <a:br>
              <a:rPr lang="en-CA"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r>
              <a:rPr lang="en-CA"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attention &amp; engagement</a:t>
            </a:r>
            <a:br>
              <a:rPr lang="en-CA"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2400" dirty="0">
              <a:solidFill>
                <a:schemeClr val="bg1"/>
              </a:solidFill>
            </a:endParaRPr>
          </a:p>
        </p:txBody>
      </p:sp>
      <p:sp>
        <p:nvSpPr>
          <p:cNvPr id="4" name="TextBox 3">
            <a:extLst>
              <a:ext uri="{FF2B5EF4-FFF2-40B4-BE49-F238E27FC236}">
                <a16:creationId xmlns:a16="http://schemas.microsoft.com/office/drawing/2014/main" id="{27376273-A5FF-ACA7-CF7A-98D156AC5088}"/>
              </a:ext>
            </a:extLst>
          </p:cNvPr>
          <p:cNvSpPr txBox="1"/>
          <p:nvPr/>
        </p:nvSpPr>
        <p:spPr>
          <a:xfrm>
            <a:off x="4000975" y="5115984"/>
            <a:ext cx="2688771" cy="400110"/>
          </a:xfrm>
          <a:prstGeom prst="rect">
            <a:avLst/>
          </a:prstGeom>
          <a:noFill/>
        </p:spPr>
        <p:txBody>
          <a:bodyPr wrap="square" rtlCol="0">
            <a:spAutoFit/>
          </a:bodyPr>
          <a:lstStyle/>
          <a:p>
            <a:pPr algn="ctr"/>
            <a:r>
              <a:rPr lang="en-US" sz="2000" dirty="0">
                <a:solidFill>
                  <a:schemeClr val="bg1"/>
                </a:solidFill>
              </a:rPr>
              <a:t>Dr. Chris Mattatall</a:t>
            </a:r>
          </a:p>
        </p:txBody>
      </p:sp>
      <p:sp>
        <p:nvSpPr>
          <p:cNvPr id="5" name="TextBox 4">
            <a:extLst>
              <a:ext uri="{FF2B5EF4-FFF2-40B4-BE49-F238E27FC236}">
                <a16:creationId xmlns:a16="http://schemas.microsoft.com/office/drawing/2014/main" id="{4D426480-7866-1219-EB26-9A07A0DB8480}"/>
              </a:ext>
            </a:extLst>
          </p:cNvPr>
          <p:cNvSpPr txBox="1"/>
          <p:nvPr/>
        </p:nvSpPr>
        <p:spPr>
          <a:xfrm>
            <a:off x="4267967" y="5416584"/>
            <a:ext cx="2898098" cy="400110"/>
          </a:xfrm>
          <a:prstGeom prst="rect">
            <a:avLst/>
          </a:prstGeom>
          <a:noFill/>
        </p:spPr>
        <p:txBody>
          <a:bodyPr wrap="square">
            <a:spAutoFit/>
          </a:bodyPr>
          <a:lstStyle/>
          <a:p>
            <a:r>
              <a:rPr lang="en-US" sz="1800" b="1" dirty="0">
                <a:solidFill>
                  <a:srgbClr val="00B050"/>
                </a:solidFill>
                <a:latin typeface="Georgia" panose="02040502050405020303" pitchFamily="18" charset="0"/>
              </a:rPr>
              <a:t>GoodTeaching</a:t>
            </a:r>
            <a:r>
              <a:rPr lang="en-US" sz="2000" b="1" dirty="0">
                <a:solidFill>
                  <a:srgbClr val="FF0000"/>
                </a:solidFill>
                <a:latin typeface="Georgia" panose="02040502050405020303" pitchFamily="18" charset="0"/>
              </a:rPr>
              <a:t>.</a:t>
            </a:r>
            <a:r>
              <a:rPr lang="en-US" sz="1800" b="1" dirty="0">
                <a:solidFill>
                  <a:srgbClr val="00B050"/>
                </a:solidFill>
                <a:latin typeface="Georgia" panose="02040502050405020303" pitchFamily="18" charset="0"/>
              </a:rPr>
              <a:t>ca</a:t>
            </a:r>
          </a:p>
        </p:txBody>
      </p:sp>
      <p:pic>
        <p:nvPicPr>
          <p:cNvPr id="6" name="Picture 5">
            <a:extLst>
              <a:ext uri="{FF2B5EF4-FFF2-40B4-BE49-F238E27FC236}">
                <a16:creationId xmlns:a16="http://schemas.microsoft.com/office/drawing/2014/main" id="{8B49DAB7-5945-6DD7-631C-F34924504E6B}"/>
              </a:ext>
            </a:extLst>
          </p:cNvPr>
          <p:cNvPicPr>
            <a:picLocks noChangeAspect="1"/>
          </p:cNvPicPr>
          <p:nvPr/>
        </p:nvPicPr>
        <p:blipFill>
          <a:blip r:embed="rId3"/>
          <a:stretch>
            <a:fillRect/>
          </a:stretch>
        </p:blipFill>
        <p:spPr>
          <a:xfrm>
            <a:off x="4936824" y="3969248"/>
            <a:ext cx="835479" cy="1146736"/>
          </a:xfrm>
          <a:prstGeom prst="rect">
            <a:avLst/>
          </a:prstGeom>
        </p:spPr>
      </p:pic>
      <p:pic>
        <p:nvPicPr>
          <p:cNvPr id="7" name="Picture 6" descr="See the source image">
            <a:extLst>
              <a:ext uri="{FF2B5EF4-FFF2-40B4-BE49-F238E27FC236}">
                <a16:creationId xmlns:a16="http://schemas.microsoft.com/office/drawing/2014/main" id="{79D55097-D683-F426-BC3D-CAD5796AF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361" y="5864178"/>
            <a:ext cx="491932" cy="491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71D4788-09B2-08CF-34C3-74DBA5AA1E47}"/>
              </a:ext>
            </a:extLst>
          </p:cNvPr>
          <p:cNvPicPr>
            <a:picLocks noChangeAspect="1"/>
          </p:cNvPicPr>
          <p:nvPr/>
        </p:nvPicPr>
        <p:blipFill>
          <a:blip r:embed="rId5"/>
          <a:stretch>
            <a:fillRect/>
          </a:stretch>
        </p:blipFill>
        <p:spPr>
          <a:xfrm>
            <a:off x="4914312" y="5910089"/>
            <a:ext cx="391626" cy="400111"/>
          </a:xfrm>
          <a:prstGeom prst="rect">
            <a:avLst/>
          </a:prstGeom>
        </p:spPr>
      </p:pic>
    </p:spTree>
    <p:extLst>
      <p:ext uri="{BB962C8B-B14F-4D97-AF65-F5344CB8AC3E}">
        <p14:creationId xmlns:p14="http://schemas.microsoft.com/office/powerpoint/2010/main" val="1429447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Oval Callout 3">
            <a:extLst>
              <a:ext uri="{FF2B5EF4-FFF2-40B4-BE49-F238E27FC236}">
                <a16:creationId xmlns:a16="http://schemas.microsoft.com/office/drawing/2014/main" id="{F74E8938-82A5-7A9E-0C4C-FADEF3F45A90}"/>
              </a:ext>
            </a:extLst>
          </p:cNvPr>
          <p:cNvSpPr/>
          <p:nvPr/>
        </p:nvSpPr>
        <p:spPr>
          <a:xfrm>
            <a:off x="808834" y="171754"/>
            <a:ext cx="10224135" cy="3559946"/>
          </a:xfrm>
          <a:prstGeom prst="wedgeEllipseCallout">
            <a:avLst>
              <a:gd name="adj1" fmla="val -53812"/>
              <a:gd name="adj2" fmla="val 74867"/>
            </a:avLst>
          </a:prstGeom>
          <a:noFill/>
          <a:ln w="60325">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marL="12700" marR="0" lvl="0" indent="0" algn="ctr" defTabSz="914400" rtl="0" eaLnBrk="1" fontAlgn="auto" latinLnBrk="0" hangingPunct="1">
              <a:lnSpc>
                <a:spcPct val="100000"/>
              </a:lnSpc>
              <a:spcBef>
                <a:spcPts val="0"/>
              </a:spcBef>
              <a:spcAft>
                <a:spcPts val="0"/>
              </a:spcAft>
              <a:buClrTx/>
              <a:buSzTx/>
              <a:buFontTx/>
              <a:buNone/>
              <a:tabLst>
                <a:tab pos="6388100" algn="l"/>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“Checklists of desired practices are poor predictors of teaching effectiveness.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 reflective practitioner is better!”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Paul Howard-Jones</a:t>
            </a:r>
          </a:p>
        </p:txBody>
      </p:sp>
      <p:sp>
        <p:nvSpPr>
          <p:cNvPr id="2" name="Oval Callout 1">
            <a:extLst>
              <a:ext uri="{FF2B5EF4-FFF2-40B4-BE49-F238E27FC236}">
                <a16:creationId xmlns:a16="http://schemas.microsoft.com/office/drawing/2014/main" id="{F1DDBFBC-61A4-43C6-2972-AD335828BAC2}"/>
              </a:ext>
            </a:extLst>
          </p:cNvPr>
          <p:cNvSpPr/>
          <p:nvPr/>
        </p:nvSpPr>
        <p:spPr>
          <a:xfrm flipH="1">
            <a:off x="1923448" y="3010602"/>
            <a:ext cx="8345102" cy="2642526"/>
          </a:xfrm>
          <a:prstGeom prst="wedgeEllipseCallout">
            <a:avLst>
              <a:gd name="adj1" fmla="val -53812"/>
              <a:gd name="adj2" fmla="val 74867"/>
            </a:avLst>
          </a:prstGeom>
          <a:solidFill>
            <a:schemeClr val="accent1">
              <a:lumMod val="50000"/>
            </a:schemeClr>
          </a:solidFill>
          <a:ln w="60325">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marL="12700" marR="0" lvl="0" indent="0" algn="ctr" defTabSz="914400" rtl="0" eaLnBrk="1" fontAlgn="auto" latinLnBrk="0" hangingPunct="1">
              <a:lnSpc>
                <a:spcPct val="100000"/>
              </a:lnSpc>
              <a:spcBef>
                <a:spcPts val="0"/>
              </a:spcBef>
              <a:spcAft>
                <a:spcPts val="0"/>
              </a:spcAft>
              <a:buClrTx/>
              <a:buSzTx/>
              <a:buFontTx/>
              <a:buNone/>
              <a:tabLst>
                <a:tab pos="63881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5FB881F-79AB-22BC-AABC-53B23563F59A}"/>
              </a:ext>
            </a:extLst>
          </p:cNvPr>
          <p:cNvSpPr txBox="1"/>
          <p:nvPr/>
        </p:nvSpPr>
        <p:spPr>
          <a:xfrm>
            <a:off x="3310814" y="3731700"/>
            <a:ext cx="5803833" cy="1200329"/>
          </a:xfrm>
          <a:prstGeom prst="rect">
            <a:avLst/>
          </a:prstGeom>
          <a:noFill/>
        </p:spPr>
        <p:txBody>
          <a:bodyPr wrap="none" rtlCol="0">
            <a:spAutoFit/>
          </a:bodyPr>
          <a:lstStyle/>
          <a:p>
            <a:r>
              <a:rPr lang="en-US" sz="3600" dirty="0">
                <a:solidFill>
                  <a:srgbClr val="00FFF0"/>
                </a:solidFill>
              </a:rPr>
              <a:t>“Evidence-based practices </a:t>
            </a:r>
          </a:p>
          <a:p>
            <a:r>
              <a:rPr lang="en-US" sz="3600" dirty="0">
                <a:solidFill>
                  <a:srgbClr val="00FFF0"/>
                </a:solidFill>
              </a:rPr>
              <a:t>sometimes do not travel well”</a:t>
            </a:r>
          </a:p>
        </p:txBody>
      </p:sp>
    </p:spTree>
    <p:extLst>
      <p:ext uri="{BB962C8B-B14F-4D97-AF65-F5344CB8AC3E}">
        <p14:creationId xmlns:p14="http://schemas.microsoft.com/office/powerpoint/2010/main" val="186150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2" descr="Why Don&amp;#39;t Students Like School?: A Cognitive Scientist Answers Questions About How the Mind Works and What It Means for the Classroom">
            <a:extLst>
              <a:ext uri="{FF2B5EF4-FFF2-40B4-BE49-F238E27FC236}">
                <a16:creationId xmlns:a16="http://schemas.microsoft.com/office/drawing/2014/main" id="{C10BFAFF-9C36-F060-5140-0F41C7B0A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01325">
            <a:off x="171742" y="599933"/>
            <a:ext cx="3433892" cy="51559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A87344B-144C-9D08-BD32-E1194116BFF7}"/>
              </a:ext>
            </a:extLst>
          </p:cNvPr>
          <p:cNvSpPr txBox="1"/>
          <p:nvPr/>
        </p:nvSpPr>
        <p:spPr>
          <a:xfrm>
            <a:off x="4088675" y="783771"/>
            <a:ext cx="7563394"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“It would be wonderful if scientists had identified categories of students along with varieties of instruction best suited for each category,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but after a great deal of effort, they have not found such types, and I, like many others, suspect they don’t exist.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 would advise teachers to treat students differently on the basis of the teacher’s experience [knowledge] with each student and to remain alert for what works. When differentiating among students, craft knowledge trumps science.”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Daniel T. Willingham, 2021, p.185</a:t>
            </a:r>
          </a:p>
        </p:txBody>
      </p:sp>
    </p:spTree>
    <p:extLst>
      <p:ext uri="{BB962C8B-B14F-4D97-AF65-F5344CB8AC3E}">
        <p14:creationId xmlns:p14="http://schemas.microsoft.com/office/powerpoint/2010/main" val="86919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C5FD337-A972-344D-BC14-DFEEA74F3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442" y="187562"/>
            <a:ext cx="11525116" cy="64828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white background with black and white clouds&#10;&#10;Description automatically generated">
            <a:extLst>
              <a:ext uri="{FF2B5EF4-FFF2-40B4-BE49-F238E27FC236}">
                <a16:creationId xmlns:a16="http://schemas.microsoft.com/office/drawing/2014/main" id="{B36391C9-BAF2-B3DE-5FD1-2281D1F02E5F}"/>
              </a:ext>
            </a:extLst>
          </p:cNvPr>
          <p:cNvPicPr>
            <a:picLocks noChangeAspect="1"/>
          </p:cNvPicPr>
          <p:nvPr/>
        </p:nvPicPr>
        <p:blipFill>
          <a:blip r:embed="rId4"/>
          <a:stretch>
            <a:fillRect/>
          </a:stretch>
        </p:blipFill>
        <p:spPr>
          <a:xfrm>
            <a:off x="4013200" y="6295315"/>
            <a:ext cx="4165600" cy="375123"/>
          </a:xfrm>
          <a:prstGeom prst="rect">
            <a:avLst/>
          </a:prstGeom>
        </p:spPr>
      </p:pic>
    </p:spTree>
    <p:extLst>
      <p:ext uri="{BB962C8B-B14F-4D97-AF65-F5344CB8AC3E}">
        <p14:creationId xmlns:p14="http://schemas.microsoft.com/office/powerpoint/2010/main" val="1318937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C5FD337-A972-344D-BC14-DFEEA74F3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442" y="187562"/>
            <a:ext cx="11525116" cy="64828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white background with black and white clouds&#10;&#10;Description automatically generated">
            <a:extLst>
              <a:ext uri="{FF2B5EF4-FFF2-40B4-BE49-F238E27FC236}">
                <a16:creationId xmlns:a16="http://schemas.microsoft.com/office/drawing/2014/main" id="{B36391C9-BAF2-B3DE-5FD1-2281D1F02E5F}"/>
              </a:ext>
            </a:extLst>
          </p:cNvPr>
          <p:cNvPicPr>
            <a:picLocks noChangeAspect="1"/>
          </p:cNvPicPr>
          <p:nvPr/>
        </p:nvPicPr>
        <p:blipFill>
          <a:blip r:embed="rId4"/>
          <a:stretch>
            <a:fillRect/>
          </a:stretch>
        </p:blipFill>
        <p:spPr>
          <a:xfrm>
            <a:off x="4013200" y="6295315"/>
            <a:ext cx="4165600" cy="375123"/>
          </a:xfrm>
          <a:prstGeom prst="rect">
            <a:avLst/>
          </a:prstGeom>
        </p:spPr>
      </p:pic>
      <p:sp>
        <p:nvSpPr>
          <p:cNvPr id="2" name="TextBox 1">
            <a:extLst>
              <a:ext uri="{FF2B5EF4-FFF2-40B4-BE49-F238E27FC236}">
                <a16:creationId xmlns:a16="http://schemas.microsoft.com/office/drawing/2014/main" id="{74FB2CCD-3168-7850-BE05-27A81C90BD8E}"/>
              </a:ext>
            </a:extLst>
          </p:cNvPr>
          <p:cNvSpPr txBox="1"/>
          <p:nvPr/>
        </p:nvSpPr>
        <p:spPr>
          <a:xfrm>
            <a:off x="2297788" y="4411339"/>
            <a:ext cx="3188886" cy="1446550"/>
          </a:xfrm>
          <a:prstGeom prst="rect">
            <a:avLst/>
          </a:prstGeom>
          <a:noFill/>
        </p:spPr>
        <p:txBody>
          <a:bodyPr wrap="none" rtlCol="0">
            <a:spAutoFit/>
          </a:bodyPr>
          <a:lstStyle/>
          <a:p>
            <a:pPr algn="ctr"/>
            <a:r>
              <a:rPr lang="en-US" sz="3200" b="1" dirty="0">
                <a:solidFill>
                  <a:schemeClr val="bg1"/>
                </a:solidFill>
              </a:rPr>
              <a:t>Comprehension</a:t>
            </a:r>
          </a:p>
          <a:p>
            <a:pPr algn="ctr"/>
            <a:endParaRPr lang="en-US" sz="2800" b="1" dirty="0"/>
          </a:p>
          <a:p>
            <a:pPr algn="ctr"/>
            <a:r>
              <a:rPr lang="en-US" sz="2800" b="1" dirty="0">
                <a:solidFill>
                  <a:schemeClr val="bg1"/>
                </a:solidFill>
              </a:rPr>
              <a:t>Knowledge</a:t>
            </a:r>
          </a:p>
        </p:txBody>
      </p:sp>
      <p:sp>
        <p:nvSpPr>
          <p:cNvPr id="4" name="Donut 3">
            <a:extLst>
              <a:ext uri="{FF2B5EF4-FFF2-40B4-BE49-F238E27FC236}">
                <a16:creationId xmlns:a16="http://schemas.microsoft.com/office/drawing/2014/main" id="{E2AC8C96-F8FA-BA44-6AEA-C1D6CBD9DB01}"/>
              </a:ext>
            </a:extLst>
          </p:cNvPr>
          <p:cNvSpPr/>
          <p:nvPr/>
        </p:nvSpPr>
        <p:spPr>
          <a:xfrm>
            <a:off x="333442" y="4215994"/>
            <a:ext cx="11157100" cy="2079320"/>
          </a:xfrm>
          <a:prstGeom prst="donut">
            <a:avLst>
              <a:gd name="adj" fmla="val 5711"/>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11259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5E8F79F-F9DE-FC1C-C1AD-22811A6E6F57}"/>
              </a:ext>
            </a:extLst>
          </p:cNvPr>
          <p:cNvGrpSpPr/>
          <p:nvPr/>
        </p:nvGrpSpPr>
        <p:grpSpPr>
          <a:xfrm>
            <a:off x="4931592" y="1308850"/>
            <a:ext cx="4781251" cy="6358011"/>
            <a:chOff x="3902715" y="1695733"/>
            <a:chExt cx="4305787" cy="5952554"/>
          </a:xfrm>
        </p:grpSpPr>
        <p:sp>
          <p:nvSpPr>
            <p:cNvPr id="6" name="Donut 5">
              <a:extLst>
                <a:ext uri="{FF2B5EF4-FFF2-40B4-BE49-F238E27FC236}">
                  <a16:creationId xmlns:a16="http://schemas.microsoft.com/office/drawing/2014/main" id="{1E90F2A4-C2DF-431B-7901-7A4901523B17}"/>
                </a:ext>
              </a:extLst>
            </p:cNvPr>
            <p:cNvSpPr/>
            <p:nvPr/>
          </p:nvSpPr>
          <p:spPr>
            <a:xfrm>
              <a:off x="3928919" y="1695733"/>
              <a:ext cx="4195839" cy="4151294"/>
            </a:xfrm>
            <a:prstGeom prst="donut">
              <a:avLst>
                <a:gd name="adj" fmla="val 5631"/>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F729921-D47B-6F07-BE42-A59A587CB36E}"/>
                </a:ext>
              </a:extLst>
            </p:cNvPr>
            <p:cNvSpPr/>
            <p:nvPr/>
          </p:nvSpPr>
          <p:spPr>
            <a:xfrm rot="16200000">
              <a:off x="3348936" y="2788721"/>
              <a:ext cx="5413345" cy="4305787"/>
            </a:xfrm>
            <a:prstGeom prst="rect">
              <a:avLst/>
            </a:prstGeom>
            <a:noFill/>
          </p:spPr>
          <p:txBody>
            <a:bodyPr wrap="none" lIns="91440" tIns="45720" rIns="91440" bIns="45720">
              <a:prstTxWarp prst="textCircle">
                <a:avLst/>
              </a:prstTxWarp>
              <a:spAutoFit/>
            </a:bodyPr>
            <a:lstStyle/>
            <a:p>
              <a:pPr algn="ctr"/>
              <a:r>
                <a:rPr lang="en-US" sz="2800" b="0" cap="none" spc="0" dirty="0">
                  <a:ln w="0"/>
                  <a:solidFill>
                    <a:schemeClr val="bg1"/>
                  </a:solidFill>
                  <a:effectLst>
                    <a:outerShdw blurRad="38100" dist="19050" dir="2700000" algn="tl" rotWithShape="0">
                      <a:schemeClr val="dk1">
                        <a:alpha val="40000"/>
                      </a:schemeClr>
                    </a:outerShdw>
                  </a:effectLst>
                </a:rPr>
                <a:t>Short-term memory</a:t>
              </a:r>
            </a:p>
          </p:txBody>
        </p:sp>
      </p:grpSp>
      <p:pic>
        <p:nvPicPr>
          <p:cNvPr id="12" name="Picture 2" descr="Funnel - Traceable Heraldic Art">
            <a:extLst>
              <a:ext uri="{FF2B5EF4-FFF2-40B4-BE49-F238E27FC236}">
                <a16:creationId xmlns:a16="http://schemas.microsoft.com/office/drawing/2014/main" id="{2217C61A-E8B2-F3A0-441C-4ADB2D4F6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274925" y="2157750"/>
            <a:ext cx="4563894" cy="33924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unnel - Traceable Heraldic Art">
            <a:extLst>
              <a:ext uri="{FF2B5EF4-FFF2-40B4-BE49-F238E27FC236}">
                <a16:creationId xmlns:a16="http://schemas.microsoft.com/office/drawing/2014/main" id="{75966413-E512-28FF-4EB8-8B505D481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245481" y="2075133"/>
            <a:ext cx="4563894" cy="33924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3E05EEE-8046-E3EC-B51B-1615919F462C}"/>
              </a:ext>
            </a:extLst>
          </p:cNvPr>
          <p:cNvSpPr txBox="1"/>
          <p:nvPr/>
        </p:nvSpPr>
        <p:spPr>
          <a:xfrm>
            <a:off x="2342935" y="290063"/>
            <a:ext cx="788850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Simplified illustration for memory</a:t>
            </a:r>
          </a:p>
        </p:txBody>
      </p:sp>
      <p:sp>
        <p:nvSpPr>
          <p:cNvPr id="14" name="Right Arrow 13">
            <a:extLst>
              <a:ext uri="{FF2B5EF4-FFF2-40B4-BE49-F238E27FC236}">
                <a16:creationId xmlns:a16="http://schemas.microsoft.com/office/drawing/2014/main" id="{A4B6E093-14D1-6CDE-A1A2-F9E0FCD3FAD7}"/>
              </a:ext>
            </a:extLst>
          </p:cNvPr>
          <p:cNvSpPr/>
          <p:nvPr/>
        </p:nvSpPr>
        <p:spPr>
          <a:xfrm>
            <a:off x="1538638" y="3341042"/>
            <a:ext cx="778213" cy="753893"/>
          </a:xfrm>
          <a:prstGeom prst="rightArrow">
            <a:avLst>
              <a:gd name="adj1" fmla="val 39677"/>
              <a:gd name="adj2" fmla="val 5258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6" name="Right Arrow 15">
            <a:extLst>
              <a:ext uri="{FF2B5EF4-FFF2-40B4-BE49-F238E27FC236}">
                <a16:creationId xmlns:a16="http://schemas.microsoft.com/office/drawing/2014/main" id="{3D3ACDBB-608A-59A6-D9FA-3AE805760B76}"/>
              </a:ext>
            </a:extLst>
          </p:cNvPr>
          <p:cNvSpPr/>
          <p:nvPr/>
        </p:nvSpPr>
        <p:spPr>
          <a:xfrm>
            <a:off x="1527540" y="2300821"/>
            <a:ext cx="778213" cy="753893"/>
          </a:xfrm>
          <a:prstGeom prst="rightArrow">
            <a:avLst>
              <a:gd name="adj1" fmla="val 39677"/>
              <a:gd name="adj2" fmla="val 5258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7" name="Right Arrow 16">
            <a:extLst>
              <a:ext uri="{FF2B5EF4-FFF2-40B4-BE49-F238E27FC236}">
                <a16:creationId xmlns:a16="http://schemas.microsoft.com/office/drawing/2014/main" id="{D51E371F-D7E1-BD7C-0923-49844A21731A}"/>
              </a:ext>
            </a:extLst>
          </p:cNvPr>
          <p:cNvSpPr/>
          <p:nvPr/>
        </p:nvSpPr>
        <p:spPr>
          <a:xfrm>
            <a:off x="1538638" y="4296378"/>
            <a:ext cx="778213" cy="753893"/>
          </a:xfrm>
          <a:prstGeom prst="rightArrow">
            <a:avLst>
              <a:gd name="adj1" fmla="val 39677"/>
              <a:gd name="adj2" fmla="val 5258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8" name="Right Arrow 17">
            <a:extLst>
              <a:ext uri="{FF2B5EF4-FFF2-40B4-BE49-F238E27FC236}">
                <a16:creationId xmlns:a16="http://schemas.microsoft.com/office/drawing/2014/main" id="{A7DBCD52-4BEA-B013-8099-8A1C90D2A8D2}"/>
              </a:ext>
            </a:extLst>
          </p:cNvPr>
          <p:cNvSpPr/>
          <p:nvPr/>
        </p:nvSpPr>
        <p:spPr>
          <a:xfrm>
            <a:off x="9880687" y="3855392"/>
            <a:ext cx="778213" cy="753893"/>
          </a:xfrm>
          <a:prstGeom prst="rightArrow">
            <a:avLst>
              <a:gd name="adj1" fmla="val 39677"/>
              <a:gd name="adj2" fmla="val 5258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9" name="Right Arrow 18">
            <a:extLst>
              <a:ext uri="{FF2B5EF4-FFF2-40B4-BE49-F238E27FC236}">
                <a16:creationId xmlns:a16="http://schemas.microsoft.com/office/drawing/2014/main" id="{62DA6697-02C0-4814-495D-1945E93DE824}"/>
              </a:ext>
            </a:extLst>
          </p:cNvPr>
          <p:cNvSpPr/>
          <p:nvPr/>
        </p:nvSpPr>
        <p:spPr>
          <a:xfrm rot="10800000">
            <a:off x="9711933" y="3101497"/>
            <a:ext cx="845818" cy="753893"/>
          </a:xfrm>
          <a:prstGeom prst="rightArrow">
            <a:avLst>
              <a:gd name="adj1" fmla="val 39677"/>
              <a:gd name="adj2" fmla="val 5258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FF9FFCF5-2E89-1B06-3CB0-9C15AA22979F}"/>
              </a:ext>
            </a:extLst>
          </p:cNvPr>
          <p:cNvSpPr txBox="1"/>
          <p:nvPr/>
        </p:nvSpPr>
        <p:spPr>
          <a:xfrm>
            <a:off x="174355" y="3117823"/>
            <a:ext cx="130638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Input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Received</a:t>
            </a:r>
          </a:p>
        </p:txBody>
      </p:sp>
      <p:sp>
        <p:nvSpPr>
          <p:cNvPr id="21" name="TextBox 20">
            <a:extLst>
              <a:ext uri="{FF2B5EF4-FFF2-40B4-BE49-F238E27FC236}">
                <a16:creationId xmlns:a16="http://schemas.microsoft.com/office/drawing/2014/main" id="{18EA4522-0B15-B8E0-56BA-644439E4E805}"/>
              </a:ext>
            </a:extLst>
          </p:cNvPr>
          <p:cNvSpPr txBox="1"/>
          <p:nvPr/>
        </p:nvSpPr>
        <p:spPr>
          <a:xfrm>
            <a:off x="10599596" y="3018823"/>
            <a:ext cx="1562735"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Apparently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unlimited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Long-term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memory</a:t>
            </a:r>
          </a:p>
        </p:txBody>
      </p:sp>
      <p:sp>
        <p:nvSpPr>
          <p:cNvPr id="22" name="Donut 21">
            <a:extLst>
              <a:ext uri="{FF2B5EF4-FFF2-40B4-BE49-F238E27FC236}">
                <a16:creationId xmlns:a16="http://schemas.microsoft.com/office/drawing/2014/main" id="{5107933F-0A8B-21AB-7B4A-41FDA9271218}"/>
              </a:ext>
            </a:extLst>
          </p:cNvPr>
          <p:cNvSpPr/>
          <p:nvPr/>
        </p:nvSpPr>
        <p:spPr>
          <a:xfrm>
            <a:off x="4766690" y="2506107"/>
            <a:ext cx="2528186" cy="2538014"/>
          </a:xfrm>
          <a:prstGeom prst="donut">
            <a:avLst>
              <a:gd name="adj" fmla="val 714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AAA4C22-DFCF-BEB3-4962-02E8AFCC22CE}"/>
              </a:ext>
            </a:extLst>
          </p:cNvPr>
          <p:cNvSpPr txBox="1"/>
          <p:nvPr/>
        </p:nvSpPr>
        <p:spPr>
          <a:xfrm>
            <a:off x="5357193" y="3416865"/>
            <a:ext cx="145571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WORKING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MEMORY</a:t>
            </a:r>
          </a:p>
        </p:txBody>
      </p:sp>
      <p:sp>
        <p:nvSpPr>
          <p:cNvPr id="26" name="Down Arrow 25">
            <a:extLst>
              <a:ext uri="{FF2B5EF4-FFF2-40B4-BE49-F238E27FC236}">
                <a16:creationId xmlns:a16="http://schemas.microsoft.com/office/drawing/2014/main" id="{54B5A4DF-7424-81DE-D58C-28B21D1E0FA1}"/>
              </a:ext>
            </a:extLst>
          </p:cNvPr>
          <p:cNvSpPr/>
          <p:nvPr/>
        </p:nvSpPr>
        <p:spPr>
          <a:xfrm>
            <a:off x="5792676" y="4487856"/>
            <a:ext cx="459096" cy="135996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5E9F1191-109A-F2ED-8F27-AFF280DB8580}"/>
              </a:ext>
            </a:extLst>
          </p:cNvPr>
          <p:cNvSpPr txBox="1"/>
          <p:nvPr/>
        </p:nvSpPr>
        <p:spPr>
          <a:xfrm>
            <a:off x="4028817" y="5934044"/>
            <a:ext cx="42167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..........Ignore/forget/decay..........</a:t>
            </a:r>
          </a:p>
        </p:txBody>
      </p:sp>
      <p:sp>
        <p:nvSpPr>
          <p:cNvPr id="3" name="Down Arrow 2">
            <a:extLst>
              <a:ext uri="{FF2B5EF4-FFF2-40B4-BE49-F238E27FC236}">
                <a16:creationId xmlns:a16="http://schemas.microsoft.com/office/drawing/2014/main" id="{696200CA-53A6-CA35-C80E-97DAB6F9375D}"/>
              </a:ext>
            </a:extLst>
          </p:cNvPr>
          <p:cNvSpPr/>
          <p:nvPr/>
        </p:nvSpPr>
        <p:spPr>
          <a:xfrm rot="18792199">
            <a:off x="3087947" y="4594324"/>
            <a:ext cx="459096" cy="135996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n Arrow 3">
            <a:extLst>
              <a:ext uri="{FF2B5EF4-FFF2-40B4-BE49-F238E27FC236}">
                <a16:creationId xmlns:a16="http://schemas.microsoft.com/office/drawing/2014/main" id="{98DFCB24-DE36-63DF-2BE1-3028AB06171C}"/>
              </a:ext>
            </a:extLst>
          </p:cNvPr>
          <p:cNvSpPr/>
          <p:nvPr/>
        </p:nvSpPr>
        <p:spPr>
          <a:xfrm rot="19939258">
            <a:off x="4256949" y="4424803"/>
            <a:ext cx="459096" cy="135996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own Arrow 4">
            <a:extLst>
              <a:ext uri="{FF2B5EF4-FFF2-40B4-BE49-F238E27FC236}">
                <a16:creationId xmlns:a16="http://schemas.microsoft.com/office/drawing/2014/main" id="{54467160-CDFD-9DE6-6F6D-ACD9EFD768EB}"/>
              </a:ext>
            </a:extLst>
          </p:cNvPr>
          <p:cNvSpPr/>
          <p:nvPr/>
        </p:nvSpPr>
        <p:spPr>
          <a:xfrm rot="2361117">
            <a:off x="8508305" y="4614436"/>
            <a:ext cx="459096" cy="135996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32-Point Star 7">
            <a:extLst>
              <a:ext uri="{FF2B5EF4-FFF2-40B4-BE49-F238E27FC236}">
                <a16:creationId xmlns:a16="http://schemas.microsoft.com/office/drawing/2014/main" id="{56D7A75E-C2D7-D42B-5FD4-AE399C8F57EF}"/>
              </a:ext>
            </a:extLst>
          </p:cNvPr>
          <p:cNvSpPr/>
          <p:nvPr/>
        </p:nvSpPr>
        <p:spPr>
          <a:xfrm>
            <a:off x="3270017" y="3556575"/>
            <a:ext cx="2303520" cy="579892"/>
          </a:xfrm>
          <a:prstGeom prst="star32">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a:extLst>
              <a:ext uri="{FF2B5EF4-FFF2-40B4-BE49-F238E27FC236}">
                <a16:creationId xmlns:a16="http://schemas.microsoft.com/office/drawing/2014/main" id="{CBC7B571-4790-9D15-1D5F-537DC411E4BD}"/>
              </a:ext>
            </a:extLst>
          </p:cNvPr>
          <p:cNvSpPr/>
          <p:nvPr/>
        </p:nvSpPr>
        <p:spPr>
          <a:xfrm rot="1822800">
            <a:off x="7376915" y="4487856"/>
            <a:ext cx="459096" cy="135996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30AF8C5-E769-2842-0F14-C19E84E23A7D}"/>
              </a:ext>
            </a:extLst>
          </p:cNvPr>
          <p:cNvSpPr txBox="1"/>
          <p:nvPr/>
        </p:nvSpPr>
        <p:spPr>
          <a:xfrm>
            <a:off x="3853779" y="3645502"/>
            <a:ext cx="12835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ATTENTION</a:t>
            </a:r>
          </a:p>
        </p:txBody>
      </p:sp>
    </p:spTree>
    <p:extLst>
      <p:ext uri="{BB962C8B-B14F-4D97-AF65-F5344CB8AC3E}">
        <p14:creationId xmlns:p14="http://schemas.microsoft.com/office/powerpoint/2010/main" val="378205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p:bldP spid="21" grpId="0"/>
      <p:bldP spid="23" grpId="0"/>
      <p:bldP spid="26" grpId="0" animBg="1"/>
      <p:bldP spid="27" grpId="0"/>
      <p:bldP spid="3" grpId="0" animBg="1"/>
      <p:bldP spid="4" grpId="0" animBg="1"/>
      <p:bldP spid="5" grpId="0" animBg="1"/>
      <p:bldP spid="8" grpId="0" animBg="1"/>
      <p:bldP spid="7"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63ED7F6-20F1-9D7E-D121-2FBD5D7C608A}"/>
              </a:ext>
            </a:extLst>
          </p:cNvPr>
          <p:cNvSpPr txBox="1"/>
          <p:nvPr/>
        </p:nvSpPr>
        <p:spPr>
          <a:xfrm>
            <a:off x="3086100" y="174715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034976D-A435-0833-FB33-8FFD449C4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93" y="205430"/>
            <a:ext cx="9632004" cy="6447139"/>
          </a:xfrm>
          <a:prstGeom prst="rect">
            <a:avLst/>
          </a:prstGeom>
        </p:spPr>
      </p:pic>
      <p:sp>
        <p:nvSpPr>
          <p:cNvPr id="4" name="TextBox 3">
            <a:extLst>
              <a:ext uri="{FF2B5EF4-FFF2-40B4-BE49-F238E27FC236}">
                <a16:creationId xmlns:a16="http://schemas.microsoft.com/office/drawing/2014/main" id="{C4E745C1-8C23-D902-7E69-3A89BFA6EF43}"/>
              </a:ext>
            </a:extLst>
          </p:cNvPr>
          <p:cNvSpPr txBox="1"/>
          <p:nvPr/>
        </p:nvSpPr>
        <p:spPr>
          <a:xfrm>
            <a:off x="4936793" y="553017"/>
            <a:ext cx="4834657" cy="523220"/>
          </a:xfrm>
          <a:prstGeom prst="rect">
            <a:avLst/>
          </a:prstGeom>
          <a:solidFill>
            <a:schemeClr val="bg1"/>
          </a:solidFill>
        </p:spPr>
        <p:txBody>
          <a:bodyPr wrap="none" rtlCol="0">
            <a:spAutoFit/>
          </a:bodyPr>
          <a:lstStyle/>
          <a:p>
            <a:r>
              <a:rPr lang="en-US" sz="2800" dirty="0"/>
              <a:t>Forgetting Curve (Ebbinghaus)</a:t>
            </a:r>
          </a:p>
        </p:txBody>
      </p:sp>
    </p:spTree>
    <p:extLst>
      <p:ext uri="{BB962C8B-B14F-4D97-AF65-F5344CB8AC3E}">
        <p14:creationId xmlns:p14="http://schemas.microsoft.com/office/powerpoint/2010/main" val="2425331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63ED7F6-20F1-9D7E-D121-2FBD5D7C608A}"/>
              </a:ext>
            </a:extLst>
          </p:cNvPr>
          <p:cNvSpPr txBox="1"/>
          <p:nvPr/>
        </p:nvSpPr>
        <p:spPr>
          <a:xfrm>
            <a:off x="3086100" y="174715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034976D-A435-0833-FB33-8FFD449C4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93" y="205430"/>
            <a:ext cx="9632004" cy="6447139"/>
          </a:xfrm>
          <a:prstGeom prst="rect">
            <a:avLst/>
          </a:prstGeom>
        </p:spPr>
      </p:pic>
      <p:sp>
        <p:nvSpPr>
          <p:cNvPr id="4" name="TextBox 3">
            <a:extLst>
              <a:ext uri="{FF2B5EF4-FFF2-40B4-BE49-F238E27FC236}">
                <a16:creationId xmlns:a16="http://schemas.microsoft.com/office/drawing/2014/main" id="{C4E745C1-8C23-D902-7E69-3A89BFA6EF43}"/>
              </a:ext>
            </a:extLst>
          </p:cNvPr>
          <p:cNvSpPr txBox="1"/>
          <p:nvPr/>
        </p:nvSpPr>
        <p:spPr>
          <a:xfrm>
            <a:off x="4936793" y="553017"/>
            <a:ext cx="4834657" cy="523220"/>
          </a:xfrm>
          <a:prstGeom prst="rect">
            <a:avLst/>
          </a:prstGeom>
          <a:solidFill>
            <a:schemeClr val="bg1"/>
          </a:solidFill>
        </p:spPr>
        <p:txBody>
          <a:bodyPr wrap="none" rtlCol="0">
            <a:spAutoFit/>
          </a:bodyPr>
          <a:lstStyle/>
          <a:p>
            <a:r>
              <a:rPr lang="en-US" sz="2800" dirty="0"/>
              <a:t>Forgetting Curve (Ebbinghaus)</a:t>
            </a:r>
          </a:p>
        </p:txBody>
      </p:sp>
      <p:sp>
        <p:nvSpPr>
          <p:cNvPr id="2" name="Right Brace 1">
            <a:extLst>
              <a:ext uri="{FF2B5EF4-FFF2-40B4-BE49-F238E27FC236}">
                <a16:creationId xmlns:a16="http://schemas.microsoft.com/office/drawing/2014/main" id="{1DFCC896-C040-B12C-E21D-760910E6F605}"/>
              </a:ext>
            </a:extLst>
          </p:cNvPr>
          <p:cNvSpPr/>
          <p:nvPr/>
        </p:nvSpPr>
        <p:spPr>
          <a:xfrm rot="20608252">
            <a:off x="3003428" y="513975"/>
            <a:ext cx="548321" cy="1989166"/>
          </a:xfrm>
          <a:prstGeom prst="rightBrace">
            <a:avLst>
              <a:gd name="adj1" fmla="val 8333"/>
              <a:gd name="adj2" fmla="val 38683"/>
            </a:avLst>
          </a:prstGeom>
          <a:ln w="63500" cap="rnd">
            <a:solidFill>
              <a:srgbClr val="FF0000"/>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CC681A5-4727-16DA-7D2B-0D2ACE5D505C}"/>
              </a:ext>
            </a:extLst>
          </p:cNvPr>
          <p:cNvSpPr txBox="1"/>
          <p:nvPr/>
        </p:nvSpPr>
        <p:spPr>
          <a:xfrm>
            <a:off x="3577250" y="914401"/>
            <a:ext cx="255005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What we do in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initial stages of exposure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assists with intake...... </a:t>
            </a:r>
          </a:p>
        </p:txBody>
      </p:sp>
      <p:sp>
        <p:nvSpPr>
          <p:cNvPr id="5" name="TextBox 4">
            <a:extLst>
              <a:ext uri="{FF2B5EF4-FFF2-40B4-BE49-F238E27FC236}">
                <a16:creationId xmlns:a16="http://schemas.microsoft.com/office/drawing/2014/main" id="{A62F7FF1-DA08-768B-6B1C-25DD5FD3E2B5}"/>
              </a:ext>
            </a:extLst>
          </p:cNvPr>
          <p:cNvSpPr txBox="1"/>
          <p:nvPr/>
        </p:nvSpPr>
        <p:spPr>
          <a:xfrm>
            <a:off x="3969833" y="2349352"/>
            <a:ext cx="60208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BUT a little forgetting is a good thing and what you do AFTER these initial stages is just as important to long-term learning</a:t>
            </a:r>
          </a:p>
        </p:txBody>
      </p:sp>
    </p:spTree>
    <p:extLst>
      <p:ext uri="{BB962C8B-B14F-4D97-AF65-F5344CB8AC3E}">
        <p14:creationId xmlns:p14="http://schemas.microsoft.com/office/powerpoint/2010/main" val="416730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63ED7F6-20F1-9D7E-D121-2FBD5D7C608A}"/>
              </a:ext>
            </a:extLst>
          </p:cNvPr>
          <p:cNvSpPr txBox="1"/>
          <p:nvPr/>
        </p:nvSpPr>
        <p:spPr>
          <a:xfrm>
            <a:off x="3086100" y="174715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034976D-A435-0833-FB33-8FFD449C4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93" y="205430"/>
            <a:ext cx="9632004" cy="6447139"/>
          </a:xfrm>
          <a:prstGeom prst="rect">
            <a:avLst/>
          </a:prstGeom>
        </p:spPr>
      </p:pic>
      <p:sp>
        <p:nvSpPr>
          <p:cNvPr id="4" name="TextBox 3">
            <a:extLst>
              <a:ext uri="{FF2B5EF4-FFF2-40B4-BE49-F238E27FC236}">
                <a16:creationId xmlns:a16="http://schemas.microsoft.com/office/drawing/2014/main" id="{C4E745C1-8C23-D902-7E69-3A89BFA6EF43}"/>
              </a:ext>
            </a:extLst>
          </p:cNvPr>
          <p:cNvSpPr txBox="1"/>
          <p:nvPr/>
        </p:nvSpPr>
        <p:spPr>
          <a:xfrm>
            <a:off x="4936793" y="553017"/>
            <a:ext cx="4834657" cy="523220"/>
          </a:xfrm>
          <a:prstGeom prst="rect">
            <a:avLst/>
          </a:prstGeom>
          <a:solidFill>
            <a:schemeClr val="bg1"/>
          </a:solidFill>
        </p:spPr>
        <p:txBody>
          <a:bodyPr wrap="none" rtlCol="0">
            <a:spAutoFit/>
          </a:bodyPr>
          <a:lstStyle/>
          <a:p>
            <a:r>
              <a:rPr lang="en-US" sz="2800" dirty="0"/>
              <a:t>Forgetting Curve (Ebbinghaus)</a:t>
            </a:r>
          </a:p>
        </p:txBody>
      </p:sp>
      <p:grpSp>
        <p:nvGrpSpPr>
          <p:cNvPr id="2" name="Group 1">
            <a:extLst>
              <a:ext uri="{FF2B5EF4-FFF2-40B4-BE49-F238E27FC236}">
                <a16:creationId xmlns:a16="http://schemas.microsoft.com/office/drawing/2014/main" id="{825571B1-BAE1-19DF-1999-AF5E5E99CF07}"/>
              </a:ext>
            </a:extLst>
          </p:cNvPr>
          <p:cNvGrpSpPr/>
          <p:nvPr/>
        </p:nvGrpSpPr>
        <p:grpSpPr>
          <a:xfrm>
            <a:off x="5837095" y="-1201132"/>
            <a:ext cx="3760828" cy="4836280"/>
            <a:chOff x="4841518" y="-1088835"/>
            <a:chExt cx="3760828" cy="4836280"/>
          </a:xfrm>
        </p:grpSpPr>
        <p:sp>
          <p:nvSpPr>
            <p:cNvPr id="3" name="TextBox 2">
              <a:extLst>
                <a:ext uri="{FF2B5EF4-FFF2-40B4-BE49-F238E27FC236}">
                  <a16:creationId xmlns:a16="http://schemas.microsoft.com/office/drawing/2014/main" id="{907940CC-7E81-4435-AD31-3FD407917877}"/>
                </a:ext>
              </a:extLst>
            </p:cNvPr>
            <p:cNvSpPr txBox="1"/>
            <p:nvPr/>
          </p:nvSpPr>
          <p:spPr>
            <a:xfrm rot="16200000">
              <a:off x="3739197" y="2060348"/>
              <a:ext cx="2789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 - - - - - - - - - -</a:t>
              </a:r>
            </a:p>
          </p:txBody>
        </p:sp>
        <p:sp>
          <p:nvSpPr>
            <p:cNvPr id="5" name="TextBox 4">
              <a:extLst>
                <a:ext uri="{FF2B5EF4-FFF2-40B4-BE49-F238E27FC236}">
                  <a16:creationId xmlns:a16="http://schemas.microsoft.com/office/drawing/2014/main" id="{618CF313-A942-A72C-A6BA-355A5D9815C8}"/>
                </a:ext>
              </a:extLst>
            </p:cNvPr>
            <p:cNvSpPr txBox="1"/>
            <p:nvPr/>
          </p:nvSpPr>
          <p:spPr>
            <a:xfrm rot="16200000">
              <a:off x="5361504" y="1625856"/>
              <a:ext cx="20537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 - - - - - - -</a:t>
              </a:r>
            </a:p>
          </p:txBody>
        </p:sp>
        <p:sp>
          <p:nvSpPr>
            <p:cNvPr id="7" name="TextBox 6">
              <a:extLst>
                <a:ext uri="{FF2B5EF4-FFF2-40B4-BE49-F238E27FC236}">
                  <a16:creationId xmlns:a16="http://schemas.microsoft.com/office/drawing/2014/main" id="{B15F57E6-D62A-706A-2ADC-3682C01B3352}"/>
                </a:ext>
              </a:extLst>
            </p:cNvPr>
            <p:cNvSpPr txBox="1"/>
            <p:nvPr/>
          </p:nvSpPr>
          <p:spPr>
            <a:xfrm rot="16200000">
              <a:off x="6399120" y="1489709"/>
              <a:ext cx="16177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 - - - - -</a:t>
              </a:r>
            </a:p>
          </p:txBody>
        </p:sp>
        <p:sp>
          <p:nvSpPr>
            <p:cNvPr id="8" name="TextBox 7">
              <a:extLst>
                <a:ext uri="{FF2B5EF4-FFF2-40B4-BE49-F238E27FC236}">
                  <a16:creationId xmlns:a16="http://schemas.microsoft.com/office/drawing/2014/main" id="{F1224CD1-3CE8-F6D6-B29B-517055CEA734}"/>
                </a:ext>
              </a:extLst>
            </p:cNvPr>
            <p:cNvSpPr txBox="1"/>
            <p:nvPr/>
          </p:nvSpPr>
          <p:spPr>
            <a:xfrm rot="16200000">
              <a:off x="7208130" y="1290094"/>
              <a:ext cx="149271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 - - - - -</a:t>
              </a:r>
            </a:p>
          </p:txBody>
        </p:sp>
        <p:sp>
          <p:nvSpPr>
            <p:cNvPr id="9" name="Arc 8">
              <a:extLst>
                <a:ext uri="{FF2B5EF4-FFF2-40B4-BE49-F238E27FC236}">
                  <a16:creationId xmlns:a16="http://schemas.microsoft.com/office/drawing/2014/main" id="{6F61F2A5-E9F9-40FA-329E-6F8BCA5F2CB6}"/>
                </a:ext>
              </a:extLst>
            </p:cNvPr>
            <p:cNvSpPr/>
            <p:nvPr/>
          </p:nvSpPr>
          <p:spPr>
            <a:xfrm rot="10484060">
              <a:off x="5175418" y="-1088835"/>
              <a:ext cx="2195658" cy="4094939"/>
            </a:xfrm>
            <a:prstGeom prst="arc">
              <a:avLst>
                <a:gd name="adj1" fmla="val 16411564"/>
                <a:gd name="adj2" fmla="val 0"/>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8BBBC1A4-F0D1-B329-DCC2-F602E9F95319}"/>
                </a:ext>
              </a:extLst>
            </p:cNvPr>
            <p:cNvSpPr/>
            <p:nvPr/>
          </p:nvSpPr>
          <p:spPr>
            <a:xfrm rot="10484060">
              <a:off x="6401190" y="-479247"/>
              <a:ext cx="1506630" cy="2959222"/>
            </a:xfrm>
            <a:prstGeom prst="arc">
              <a:avLst>
                <a:gd name="adj1" fmla="val 16411564"/>
                <a:gd name="adj2" fmla="val 0"/>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Arc 10">
              <a:extLst>
                <a:ext uri="{FF2B5EF4-FFF2-40B4-BE49-F238E27FC236}">
                  <a16:creationId xmlns:a16="http://schemas.microsoft.com/office/drawing/2014/main" id="{7D959BD6-5043-B498-9B56-14F6DE9BC425}"/>
                </a:ext>
              </a:extLst>
            </p:cNvPr>
            <p:cNvSpPr/>
            <p:nvPr/>
          </p:nvSpPr>
          <p:spPr>
            <a:xfrm rot="10484060">
              <a:off x="7259429" y="-282480"/>
              <a:ext cx="1342917" cy="2410830"/>
            </a:xfrm>
            <a:prstGeom prst="arc">
              <a:avLst>
                <a:gd name="adj1" fmla="val 16411564"/>
                <a:gd name="adj2" fmla="val 0"/>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CA054F49-3963-7412-540B-16B6C7EDFAB8}"/>
              </a:ext>
            </a:extLst>
          </p:cNvPr>
          <p:cNvSpPr txBox="1"/>
          <p:nvPr/>
        </p:nvSpPr>
        <p:spPr>
          <a:xfrm>
            <a:off x="2589119" y="633122"/>
            <a:ext cx="721823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Initial learning                                         </a:t>
            </a:r>
            <a:r>
              <a:rPr lang="en-US" sz="2000" dirty="0">
                <a:solidFill>
                  <a:prstClr val="black"/>
                </a:solidFill>
                <a:latin typeface="Calibri" panose="020F0502020204030204"/>
              </a:rPr>
              <a:t>Interrupt forgetting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672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0170F3C-5CBE-00F5-FE4E-7A958A422F52}"/>
              </a:ext>
            </a:extLst>
          </p:cNvPr>
          <p:cNvCxnSpPr/>
          <p:nvPr/>
        </p:nvCxnSpPr>
        <p:spPr>
          <a:xfrm>
            <a:off x="1089762" y="1966586"/>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742FB5C-C6A1-8938-51ED-79B5AC85C00E}"/>
              </a:ext>
            </a:extLst>
          </p:cNvPr>
          <p:cNvCxnSpPr/>
          <p:nvPr/>
        </p:nvCxnSpPr>
        <p:spPr>
          <a:xfrm>
            <a:off x="1089759" y="3074148"/>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893DD5B-BC37-045A-F724-EDE199BEA3EF}"/>
              </a:ext>
            </a:extLst>
          </p:cNvPr>
          <p:cNvSpPr txBox="1"/>
          <p:nvPr/>
        </p:nvSpPr>
        <p:spPr>
          <a:xfrm>
            <a:off x="1089763" y="2115803"/>
            <a:ext cx="2855269" cy="830997"/>
          </a:xfrm>
          <a:prstGeom prst="rect">
            <a:avLst/>
          </a:prstGeom>
          <a:noFill/>
        </p:spPr>
        <p:txBody>
          <a:bodyPr wrap="none" rtlCol="0">
            <a:spAutoFit/>
          </a:bodyPr>
          <a:lstStyle/>
          <a:p>
            <a:r>
              <a:rPr lang="en-US" sz="4800" dirty="0">
                <a:solidFill>
                  <a:schemeClr val="bg1"/>
                </a:solidFill>
              </a:rPr>
              <a:t>Predicting</a:t>
            </a:r>
          </a:p>
        </p:txBody>
      </p:sp>
      <p:sp>
        <p:nvSpPr>
          <p:cNvPr id="6" name="TextBox 5">
            <a:extLst>
              <a:ext uri="{FF2B5EF4-FFF2-40B4-BE49-F238E27FC236}">
                <a16:creationId xmlns:a16="http://schemas.microsoft.com/office/drawing/2014/main" id="{E04E6E57-C2AC-6AC6-640A-99189ACF7E6B}"/>
              </a:ext>
            </a:extLst>
          </p:cNvPr>
          <p:cNvSpPr txBox="1"/>
          <p:nvPr/>
        </p:nvSpPr>
        <p:spPr>
          <a:xfrm>
            <a:off x="1089762" y="615233"/>
            <a:ext cx="4384534" cy="923330"/>
          </a:xfrm>
          <a:prstGeom prst="rect">
            <a:avLst/>
          </a:prstGeom>
          <a:noFill/>
        </p:spPr>
        <p:txBody>
          <a:bodyPr wrap="none" rtlCol="0">
            <a:spAutoFit/>
          </a:bodyPr>
          <a:lstStyle/>
          <a:p>
            <a:r>
              <a:rPr lang="en-US" sz="5400" dirty="0">
                <a:solidFill>
                  <a:srgbClr val="00FFFC"/>
                </a:solidFill>
              </a:rPr>
              <a:t>Remembering</a:t>
            </a:r>
          </a:p>
        </p:txBody>
      </p:sp>
      <p:cxnSp>
        <p:nvCxnSpPr>
          <p:cNvPr id="7" name="Straight Connector 6">
            <a:extLst>
              <a:ext uri="{FF2B5EF4-FFF2-40B4-BE49-F238E27FC236}">
                <a16:creationId xmlns:a16="http://schemas.microsoft.com/office/drawing/2014/main" id="{F7FB237C-F166-9D82-D28A-9ACF5AD28A25}"/>
              </a:ext>
            </a:extLst>
          </p:cNvPr>
          <p:cNvCxnSpPr/>
          <p:nvPr/>
        </p:nvCxnSpPr>
        <p:spPr>
          <a:xfrm>
            <a:off x="1089759" y="4069812"/>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B8AC072-9C48-515B-09FB-A2A5CDB12FF3}"/>
              </a:ext>
            </a:extLst>
          </p:cNvPr>
          <p:cNvCxnSpPr/>
          <p:nvPr/>
        </p:nvCxnSpPr>
        <p:spPr>
          <a:xfrm>
            <a:off x="1089759" y="5168918"/>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309460E-BFB2-D511-C449-BE4BE4E97C06}"/>
              </a:ext>
            </a:extLst>
          </p:cNvPr>
          <p:cNvSpPr txBox="1"/>
          <p:nvPr/>
        </p:nvSpPr>
        <p:spPr>
          <a:xfrm>
            <a:off x="1089760" y="3238815"/>
            <a:ext cx="2198422" cy="830997"/>
          </a:xfrm>
          <a:prstGeom prst="rect">
            <a:avLst/>
          </a:prstGeom>
          <a:noFill/>
        </p:spPr>
        <p:txBody>
          <a:bodyPr wrap="none" rtlCol="0">
            <a:spAutoFit/>
          </a:bodyPr>
          <a:lstStyle/>
          <a:p>
            <a:r>
              <a:rPr lang="en-US" sz="4800" dirty="0">
                <a:solidFill>
                  <a:schemeClr val="bg1"/>
                </a:solidFill>
              </a:rPr>
              <a:t>Priming</a:t>
            </a:r>
          </a:p>
        </p:txBody>
      </p:sp>
      <p:sp>
        <p:nvSpPr>
          <p:cNvPr id="10" name="TextBox 9">
            <a:extLst>
              <a:ext uri="{FF2B5EF4-FFF2-40B4-BE49-F238E27FC236}">
                <a16:creationId xmlns:a16="http://schemas.microsoft.com/office/drawing/2014/main" id="{6C063EB2-30CF-7C36-4A4A-1853655F8F11}"/>
              </a:ext>
            </a:extLst>
          </p:cNvPr>
          <p:cNvSpPr txBox="1"/>
          <p:nvPr/>
        </p:nvSpPr>
        <p:spPr>
          <a:xfrm>
            <a:off x="1089759" y="4321220"/>
            <a:ext cx="2821029" cy="830997"/>
          </a:xfrm>
          <a:prstGeom prst="rect">
            <a:avLst/>
          </a:prstGeom>
          <a:noFill/>
        </p:spPr>
        <p:txBody>
          <a:bodyPr wrap="none" rtlCol="0">
            <a:spAutoFit/>
          </a:bodyPr>
          <a:lstStyle/>
          <a:p>
            <a:r>
              <a:rPr lang="en-US" sz="4800" dirty="0">
                <a:solidFill>
                  <a:schemeClr val="bg1"/>
                </a:solidFill>
              </a:rPr>
              <a:t>Retrieving</a:t>
            </a:r>
          </a:p>
        </p:txBody>
      </p:sp>
      <p:pic>
        <p:nvPicPr>
          <p:cNvPr id="25" name="Picture 24" descr="A magnifying glass over a rainbow pyramid&#10;&#10;Description automatically generated">
            <a:extLst>
              <a:ext uri="{FF2B5EF4-FFF2-40B4-BE49-F238E27FC236}">
                <a16:creationId xmlns:a16="http://schemas.microsoft.com/office/drawing/2014/main" id="{63A12C0E-E77E-74BC-4118-575BD12F70C8}"/>
              </a:ext>
            </a:extLst>
          </p:cNvPr>
          <p:cNvPicPr>
            <a:picLocks noChangeAspect="1"/>
          </p:cNvPicPr>
          <p:nvPr/>
        </p:nvPicPr>
        <p:blipFill>
          <a:blip r:embed="rId2"/>
          <a:stretch>
            <a:fillRect/>
          </a:stretch>
        </p:blipFill>
        <p:spPr>
          <a:xfrm>
            <a:off x="8421882" y="260219"/>
            <a:ext cx="3776603" cy="3803013"/>
          </a:xfrm>
          <a:prstGeom prst="rect">
            <a:avLst/>
          </a:prstGeom>
        </p:spPr>
      </p:pic>
    </p:spTree>
    <p:extLst>
      <p:ext uri="{BB962C8B-B14F-4D97-AF65-F5344CB8AC3E}">
        <p14:creationId xmlns:p14="http://schemas.microsoft.com/office/powerpoint/2010/main" val="2464639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0170F3C-5CBE-00F5-FE4E-7A958A422F52}"/>
              </a:ext>
            </a:extLst>
          </p:cNvPr>
          <p:cNvCxnSpPr/>
          <p:nvPr/>
        </p:nvCxnSpPr>
        <p:spPr>
          <a:xfrm>
            <a:off x="1089762" y="1966586"/>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742FB5C-C6A1-8938-51ED-79B5AC85C00E}"/>
              </a:ext>
            </a:extLst>
          </p:cNvPr>
          <p:cNvCxnSpPr/>
          <p:nvPr/>
        </p:nvCxnSpPr>
        <p:spPr>
          <a:xfrm>
            <a:off x="1089759" y="3074148"/>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893DD5B-BC37-045A-F724-EDE199BEA3EF}"/>
              </a:ext>
            </a:extLst>
          </p:cNvPr>
          <p:cNvSpPr txBox="1"/>
          <p:nvPr/>
        </p:nvSpPr>
        <p:spPr>
          <a:xfrm>
            <a:off x="1089763" y="2115803"/>
            <a:ext cx="2855269" cy="830997"/>
          </a:xfrm>
          <a:prstGeom prst="rect">
            <a:avLst/>
          </a:prstGeom>
          <a:noFill/>
        </p:spPr>
        <p:txBody>
          <a:bodyPr wrap="none" rtlCol="0">
            <a:spAutoFit/>
          </a:bodyPr>
          <a:lstStyle/>
          <a:p>
            <a:r>
              <a:rPr lang="en-US" sz="4800" dirty="0">
                <a:solidFill>
                  <a:schemeClr val="bg1"/>
                </a:solidFill>
              </a:rPr>
              <a:t>Predicting</a:t>
            </a:r>
          </a:p>
        </p:txBody>
      </p:sp>
      <p:sp>
        <p:nvSpPr>
          <p:cNvPr id="6" name="TextBox 5">
            <a:extLst>
              <a:ext uri="{FF2B5EF4-FFF2-40B4-BE49-F238E27FC236}">
                <a16:creationId xmlns:a16="http://schemas.microsoft.com/office/drawing/2014/main" id="{E04E6E57-C2AC-6AC6-640A-99189ACF7E6B}"/>
              </a:ext>
            </a:extLst>
          </p:cNvPr>
          <p:cNvSpPr txBox="1"/>
          <p:nvPr/>
        </p:nvSpPr>
        <p:spPr>
          <a:xfrm>
            <a:off x="1089762" y="615233"/>
            <a:ext cx="4384534" cy="923330"/>
          </a:xfrm>
          <a:prstGeom prst="rect">
            <a:avLst/>
          </a:prstGeom>
          <a:noFill/>
        </p:spPr>
        <p:txBody>
          <a:bodyPr wrap="none" rtlCol="0">
            <a:spAutoFit/>
          </a:bodyPr>
          <a:lstStyle/>
          <a:p>
            <a:r>
              <a:rPr lang="en-US" sz="5400" dirty="0">
                <a:solidFill>
                  <a:srgbClr val="00FFFC"/>
                </a:solidFill>
              </a:rPr>
              <a:t>Remembering</a:t>
            </a:r>
          </a:p>
        </p:txBody>
      </p:sp>
      <p:cxnSp>
        <p:nvCxnSpPr>
          <p:cNvPr id="7" name="Straight Connector 6">
            <a:extLst>
              <a:ext uri="{FF2B5EF4-FFF2-40B4-BE49-F238E27FC236}">
                <a16:creationId xmlns:a16="http://schemas.microsoft.com/office/drawing/2014/main" id="{F7FB237C-F166-9D82-D28A-9ACF5AD28A25}"/>
              </a:ext>
            </a:extLst>
          </p:cNvPr>
          <p:cNvCxnSpPr/>
          <p:nvPr/>
        </p:nvCxnSpPr>
        <p:spPr>
          <a:xfrm>
            <a:off x="1089759" y="4069812"/>
            <a:ext cx="6651321" cy="0"/>
          </a:xfrm>
          <a:prstGeom prst="line">
            <a:avLst/>
          </a:prstGeom>
          <a:ln w="63500">
            <a:solidFill>
              <a:srgbClr val="00FF85">
                <a:alpha val="20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B8AC072-9C48-515B-09FB-A2A5CDB12FF3}"/>
              </a:ext>
            </a:extLst>
          </p:cNvPr>
          <p:cNvCxnSpPr/>
          <p:nvPr/>
        </p:nvCxnSpPr>
        <p:spPr>
          <a:xfrm>
            <a:off x="1089759" y="5168918"/>
            <a:ext cx="6651321" cy="0"/>
          </a:xfrm>
          <a:prstGeom prst="line">
            <a:avLst/>
          </a:prstGeom>
          <a:ln w="63500">
            <a:solidFill>
              <a:srgbClr val="00FF85">
                <a:alpha val="19326"/>
              </a:srgbClr>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309460E-BFB2-D511-C449-BE4BE4E97C06}"/>
              </a:ext>
            </a:extLst>
          </p:cNvPr>
          <p:cNvSpPr txBox="1"/>
          <p:nvPr/>
        </p:nvSpPr>
        <p:spPr>
          <a:xfrm>
            <a:off x="1089760" y="3238815"/>
            <a:ext cx="2198422" cy="830997"/>
          </a:xfrm>
          <a:prstGeom prst="rect">
            <a:avLst/>
          </a:prstGeom>
          <a:noFill/>
        </p:spPr>
        <p:txBody>
          <a:bodyPr wrap="none" rtlCol="0">
            <a:spAutoFit/>
          </a:bodyPr>
          <a:lstStyle/>
          <a:p>
            <a:r>
              <a:rPr lang="en-US" sz="4800" dirty="0">
                <a:solidFill>
                  <a:schemeClr val="tx2">
                    <a:lumMod val="90000"/>
                    <a:lumOff val="10000"/>
                  </a:schemeClr>
                </a:solidFill>
              </a:rPr>
              <a:t>Priming</a:t>
            </a:r>
          </a:p>
        </p:txBody>
      </p:sp>
      <p:sp>
        <p:nvSpPr>
          <p:cNvPr id="10" name="TextBox 9">
            <a:extLst>
              <a:ext uri="{FF2B5EF4-FFF2-40B4-BE49-F238E27FC236}">
                <a16:creationId xmlns:a16="http://schemas.microsoft.com/office/drawing/2014/main" id="{6C063EB2-30CF-7C36-4A4A-1853655F8F11}"/>
              </a:ext>
            </a:extLst>
          </p:cNvPr>
          <p:cNvSpPr txBox="1"/>
          <p:nvPr/>
        </p:nvSpPr>
        <p:spPr>
          <a:xfrm>
            <a:off x="1089759" y="4321220"/>
            <a:ext cx="2821029" cy="830997"/>
          </a:xfrm>
          <a:prstGeom prst="rect">
            <a:avLst/>
          </a:prstGeom>
          <a:noFill/>
        </p:spPr>
        <p:txBody>
          <a:bodyPr wrap="none" rtlCol="0">
            <a:spAutoFit/>
          </a:bodyPr>
          <a:lstStyle/>
          <a:p>
            <a:r>
              <a:rPr lang="en-US" sz="4800" dirty="0">
                <a:solidFill>
                  <a:schemeClr val="tx2">
                    <a:lumMod val="90000"/>
                    <a:lumOff val="10000"/>
                  </a:schemeClr>
                </a:solidFill>
              </a:rPr>
              <a:t>Retrieving</a:t>
            </a:r>
          </a:p>
        </p:txBody>
      </p:sp>
      <p:pic>
        <p:nvPicPr>
          <p:cNvPr id="2" name="Picture 1" descr="A magnifying glass over a rainbow pyramid&#10;&#10;Description automatically generated">
            <a:extLst>
              <a:ext uri="{FF2B5EF4-FFF2-40B4-BE49-F238E27FC236}">
                <a16:creationId xmlns:a16="http://schemas.microsoft.com/office/drawing/2014/main" id="{F00E6126-D4AC-BFCB-E7A2-07A313BF4516}"/>
              </a:ext>
            </a:extLst>
          </p:cNvPr>
          <p:cNvPicPr>
            <a:picLocks noChangeAspect="1"/>
          </p:cNvPicPr>
          <p:nvPr/>
        </p:nvPicPr>
        <p:blipFill>
          <a:blip r:embed="rId3"/>
          <a:stretch>
            <a:fillRect/>
          </a:stretch>
        </p:blipFill>
        <p:spPr>
          <a:xfrm>
            <a:off x="8421882" y="260219"/>
            <a:ext cx="3776603" cy="3803013"/>
          </a:xfrm>
          <a:prstGeom prst="rect">
            <a:avLst/>
          </a:prstGeom>
        </p:spPr>
      </p:pic>
    </p:spTree>
    <p:extLst>
      <p:ext uri="{BB962C8B-B14F-4D97-AF65-F5344CB8AC3E}">
        <p14:creationId xmlns:p14="http://schemas.microsoft.com/office/powerpoint/2010/main" val="2733730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74F58BF4-649D-0F84-8779-8106907FA4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5660" y="551586"/>
            <a:ext cx="9420679" cy="575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378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0170F3C-5CBE-00F5-FE4E-7A958A422F52}"/>
              </a:ext>
            </a:extLst>
          </p:cNvPr>
          <p:cNvCxnSpPr/>
          <p:nvPr/>
        </p:nvCxnSpPr>
        <p:spPr>
          <a:xfrm>
            <a:off x="1089762" y="1966586"/>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742FB5C-C6A1-8938-51ED-79B5AC85C00E}"/>
              </a:ext>
            </a:extLst>
          </p:cNvPr>
          <p:cNvCxnSpPr/>
          <p:nvPr/>
        </p:nvCxnSpPr>
        <p:spPr>
          <a:xfrm>
            <a:off x="1089759" y="3074148"/>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893DD5B-BC37-045A-F724-EDE199BEA3EF}"/>
              </a:ext>
            </a:extLst>
          </p:cNvPr>
          <p:cNvSpPr txBox="1"/>
          <p:nvPr/>
        </p:nvSpPr>
        <p:spPr>
          <a:xfrm>
            <a:off x="1089763" y="2115803"/>
            <a:ext cx="2855269" cy="830997"/>
          </a:xfrm>
          <a:prstGeom prst="rect">
            <a:avLst/>
          </a:prstGeom>
          <a:noFill/>
        </p:spPr>
        <p:txBody>
          <a:bodyPr wrap="none" rtlCol="0">
            <a:spAutoFit/>
          </a:bodyPr>
          <a:lstStyle/>
          <a:p>
            <a:r>
              <a:rPr lang="en-US" sz="4800" dirty="0">
                <a:solidFill>
                  <a:schemeClr val="bg1"/>
                </a:solidFill>
              </a:rPr>
              <a:t>Predicting</a:t>
            </a:r>
          </a:p>
        </p:txBody>
      </p:sp>
      <p:sp>
        <p:nvSpPr>
          <p:cNvPr id="6" name="TextBox 5">
            <a:extLst>
              <a:ext uri="{FF2B5EF4-FFF2-40B4-BE49-F238E27FC236}">
                <a16:creationId xmlns:a16="http://schemas.microsoft.com/office/drawing/2014/main" id="{E04E6E57-C2AC-6AC6-640A-99189ACF7E6B}"/>
              </a:ext>
            </a:extLst>
          </p:cNvPr>
          <p:cNvSpPr txBox="1"/>
          <p:nvPr/>
        </p:nvSpPr>
        <p:spPr>
          <a:xfrm>
            <a:off x="1089762" y="615233"/>
            <a:ext cx="4384534" cy="923330"/>
          </a:xfrm>
          <a:prstGeom prst="rect">
            <a:avLst/>
          </a:prstGeom>
          <a:noFill/>
        </p:spPr>
        <p:txBody>
          <a:bodyPr wrap="none" rtlCol="0">
            <a:spAutoFit/>
          </a:bodyPr>
          <a:lstStyle/>
          <a:p>
            <a:r>
              <a:rPr lang="en-US" sz="5400" dirty="0">
                <a:solidFill>
                  <a:srgbClr val="00FFFC"/>
                </a:solidFill>
              </a:rPr>
              <a:t>Remembering</a:t>
            </a:r>
          </a:p>
        </p:txBody>
      </p:sp>
      <p:cxnSp>
        <p:nvCxnSpPr>
          <p:cNvPr id="7" name="Straight Connector 6">
            <a:extLst>
              <a:ext uri="{FF2B5EF4-FFF2-40B4-BE49-F238E27FC236}">
                <a16:creationId xmlns:a16="http://schemas.microsoft.com/office/drawing/2014/main" id="{F7FB237C-F166-9D82-D28A-9ACF5AD28A25}"/>
              </a:ext>
            </a:extLst>
          </p:cNvPr>
          <p:cNvCxnSpPr/>
          <p:nvPr/>
        </p:nvCxnSpPr>
        <p:spPr>
          <a:xfrm>
            <a:off x="652976" y="1407329"/>
            <a:ext cx="3592767" cy="0"/>
          </a:xfrm>
          <a:prstGeom prst="line">
            <a:avLst/>
          </a:prstGeom>
          <a:ln w="63500">
            <a:solidFill>
              <a:srgbClr val="00FF85">
                <a:alpha val="20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B8AC072-9C48-515B-09FB-A2A5CDB12FF3}"/>
              </a:ext>
            </a:extLst>
          </p:cNvPr>
          <p:cNvCxnSpPr/>
          <p:nvPr/>
        </p:nvCxnSpPr>
        <p:spPr>
          <a:xfrm>
            <a:off x="6442753" y="2291271"/>
            <a:ext cx="3364607" cy="0"/>
          </a:xfrm>
          <a:prstGeom prst="line">
            <a:avLst/>
          </a:prstGeom>
          <a:ln w="63500">
            <a:solidFill>
              <a:srgbClr val="00FF85">
                <a:alpha val="19326"/>
              </a:srgbClr>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309460E-BFB2-D511-C449-BE4BE4E97C06}"/>
              </a:ext>
            </a:extLst>
          </p:cNvPr>
          <p:cNvSpPr txBox="1"/>
          <p:nvPr/>
        </p:nvSpPr>
        <p:spPr>
          <a:xfrm>
            <a:off x="1089760" y="3238815"/>
            <a:ext cx="2198422" cy="830997"/>
          </a:xfrm>
          <a:prstGeom prst="rect">
            <a:avLst/>
          </a:prstGeom>
          <a:noFill/>
        </p:spPr>
        <p:txBody>
          <a:bodyPr wrap="none" rtlCol="0">
            <a:spAutoFit/>
          </a:bodyPr>
          <a:lstStyle/>
          <a:p>
            <a:r>
              <a:rPr lang="en-US" sz="4800" dirty="0">
                <a:solidFill>
                  <a:schemeClr val="tx2">
                    <a:lumMod val="90000"/>
                    <a:lumOff val="10000"/>
                  </a:schemeClr>
                </a:solidFill>
              </a:rPr>
              <a:t>Priming</a:t>
            </a:r>
          </a:p>
        </p:txBody>
      </p:sp>
      <p:sp>
        <p:nvSpPr>
          <p:cNvPr id="10" name="TextBox 9">
            <a:extLst>
              <a:ext uri="{FF2B5EF4-FFF2-40B4-BE49-F238E27FC236}">
                <a16:creationId xmlns:a16="http://schemas.microsoft.com/office/drawing/2014/main" id="{6C063EB2-30CF-7C36-4A4A-1853655F8F11}"/>
              </a:ext>
            </a:extLst>
          </p:cNvPr>
          <p:cNvSpPr txBox="1"/>
          <p:nvPr/>
        </p:nvSpPr>
        <p:spPr>
          <a:xfrm>
            <a:off x="1089759" y="4321220"/>
            <a:ext cx="2821029" cy="830997"/>
          </a:xfrm>
          <a:prstGeom prst="rect">
            <a:avLst/>
          </a:prstGeom>
          <a:noFill/>
        </p:spPr>
        <p:txBody>
          <a:bodyPr wrap="none" rtlCol="0">
            <a:spAutoFit/>
          </a:bodyPr>
          <a:lstStyle/>
          <a:p>
            <a:r>
              <a:rPr lang="en-US" sz="4800" dirty="0">
                <a:solidFill>
                  <a:schemeClr val="tx2">
                    <a:lumMod val="90000"/>
                    <a:lumOff val="10000"/>
                  </a:schemeClr>
                </a:solidFill>
              </a:rPr>
              <a:t>Retrieving</a:t>
            </a:r>
          </a:p>
        </p:txBody>
      </p:sp>
      <p:pic>
        <p:nvPicPr>
          <p:cNvPr id="2" name="Picture 1" descr="A magnifying glass over a rainbow pyramid&#10;&#10;Description automatically generated">
            <a:extLst>
              <a:ext uri="{FF2B5EF4-FFF2-40B4-BE49-F238E27FC236}">
                <a16:creationId xmlns:a16="http://schemas.microsoft.com/office/drawing/2014/main" id="{F00E6126-D4AC-BFCB-E7A2-07A313BF4516}"/>
              </a:ext>
            </a:extLst>
          </p:cNvPr>
          <p:cNvPicPr>
            <a:picLocks noChangeAspect="1"/>
          </p:cNvPicPr>
          <p:nvPr/>
        </p:nvPicPr>
        <p:blipFill>
          <a:blip r:embed="rId3"/>
          <a:stretch>
            <a:fillRect/>
          </a:stretch>
        </p:blipFill>
        <p:spPr>
          <a:xfrm>
            <a:off x="8421882" y="260219"/>
            <a:ext cx="3776603" cy="3803013"/>
          </a:xfrm>
          <a:prstGeom prst="rect">
            <a:avLst/>
          </a:prstGeom>
        </p:spPr>
      </p:pic>
      <p:pic>
        <p:nvPicPr>
          <p:cNvPr id="16386" name="Picture 2" descr="antique toaster weird old household items">
            <a:extLst>
              <a:ext uri="{FF2B5EF4-FFF2-40B4-BE49-F238E27FC236}">
                <a16:creationId xmlns:a16="http://schemas.microsoft.com/office/drawing/2014/main" id="{6A4D5B6C-DFC2-B4EF-AD5E-67A102B15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090" y="260219"/>
            <a:ext cx="5570330" cy="370440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antique meat press weird old household objects">
            <a:extLst>
              <a:ext uri="{FF2B5EF4-FFF2-40B4-BE49-F238E27FC236}">
                <a16:creationId xmlns:a16="http://schemas.microsoft.com/office/drawing/2014/main" id="{7AB9E208-4B75-D3DF-EC6B-536064C7F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033" y="260219"/>
            <a:ext cx="5536031" cy="3704407"/>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03FA4503-98D9-0C95-DE94-74559A4346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1245" y="2975082"/>
            <a:ext cx="4830634" cy="35232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Ruler Scale Png">
            <a:extLst>
              <a:ext uri="{FF2B5EF4-FFF2-40B4-BE49-F238E27FC236}">
                <a16:creationId xmlns:a16="http://schemas.microsoft.com/office/drawing/2014/main" id="{487DF069-4CE0-E63D-4EE5-A8838123E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84852" y="1765519"/>
            <a:ext cx="2937612" cy="4574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Ruler Scale Png">
            <a:extLst>
              <a:ext uri="{FF2B5EF4-FFF2-40B4-BE49-F238E27FC236}">
                <a16:creationId xmlns:a16="http://schemas.microsoft.com/office/drawing/2014/main" id="{53142666-255D-DD72-09C9-4DC8BF23E4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5235" y="298527"/>
            <a:ext cx="4177000" cy="6809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Ruler Scale Png">
            <a:extLst>
              <a:ext uri="{FF2B5EF4-FFF2-40B4-BE49-F238E27FC236}">
                <a16:creationId xmlns:a16="http://schemas.microsoft.com/office/drawing/2014/main" id="{41372F04-3365-D450-D48B-E6958B9F11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545240">
            <a:off x="6198355" y="5727833"/>
            <a:ext cx="2937612" cy="58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0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9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0170F3C-5CBE-00F5-FE4E-7A958A422F52}"/>
              </a:ext>
            </a:extLst>
          </p:cNvPr>
          <p:cNvCxnSpPr/>
          <p:nvPr/>
        </p:nvCxnSpPr>
        <p:spPr>
          <a:xfrm>
            <a:off x="1089762" y="1966586"/>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742FB5C-C6A1-8938-51ED-79B5AC85C00E}"/>
              </a:ext>
            </a:extLst>
          </p:cNvPr>
          <p:cNvCxnSpPr/>
          <p:nvPr/>
        </p:nvCxnSpPr>
        <p:spPr>
          <a:xfrm>
            <a:off x="1089759" y="3074148"/>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893DD5B-BC37-045A-F724-EDE199BEA3EF}"/>
              </a:ext>
            </a:extLst>
          </p:cNvPr>
          <p:cNvSpPr txBox="1"/>
          <p:nvPr/>
        </p:nvSpPr>
        <p:spPr>
          <a:xfrm>
            <a:off x="1089763" y="2115803"/>
            <a:ext cx="2855269" cy="830997"/>
          </a:xfrm>
          <a:prstGeom prst="rect">
            <a:avLst/>
          </a:prstGeom>
          <a:noFill/>
        </p:spPr>
        <p:txBody>
          <a:bodyPr wrap="none" rtlCol="0">
            <a:spAutoFit/>
          </a:bodyPr>
          <a:lstStyle/>
          <a:p>
            <a:r>
              <a:rPr lang="en-US" sz="4800" dirty="0">
                <a:solidFill>
                  <a:schemeClr val="bg1"/>
                </a:solidFill>
              </a:rPr>
              <a:t>Predicting</a:t>
            </a:r>
          </a:p>
        </p:txBody>
      </p:sp>
      <p:sp>
        <p:nvSpPr>
          <p:cNvPr id="6" name="TextBox 5">
            <a:extLst>
              <a:ext uri="{FF2B5EF4-FFF2-40B4-BE49-F238E27FC236}">
                <a16:creationId xmlns:a16="http://schemas.microsoft.com/office/drawing/2014/main" id="{E04E6E57-C2AC-6AC6-640A-99189ACF7E6B}"/>
              </a:ext>
            </a:extLst>
          </p:cNvPr>
          <p:cNvSpPr txBox="1"/>
          <p:nvPr/>
        </p:nvSpPr>
        <p:spPr>
          <a:xfrm>
            <a:off x="1089762" y="615233"/>
            <a:ext cx="4384534" cy="923330"/>
          </a:xfrm>
          <a:prstGeom prst="rect">
            <a:avLst/>
          </a:prstGeom>
          <a:noFill/>
        </p:spPr>
        <p:txBody>
          <a:bodyPr wrap="none" rtlCol="0">
            <a:spAutoFit/>
          </a:bodyPr>
          <a:lstStyle/>
          <a:p>
            <a:r>
              <a:rPr lang="en-US" sz="5400" dirty="0">
                <a:solidFill>
                  <a:srgbClr val="00FFFC"/>
                </a:solidFill>
              </a:rPr>
              <a:t>Remembering</a:t>
            </a:r>
          </a:p>
        </p:txBody>
      </p:sp>
      <p:cxnSp>
        <p:nvCxnSpPr>
          <p:cNvPr id="7" name="Straight Connector 6">
            <a:extLst>
              <a:ext uri="{FF2B5EF4-FFF2-40B4-BE49-F238E27FC236}">
                <a16:creationId xmlns:a16="http://schemas.microsoft.com/office/drawing/2014/main" id="{F7FB237C-F166-9D82-D28A-9ACF5AD28A25}"/>
              </a:ext>
            </a:extLst>
          </p:cNvPr>
          <p:cNvCxnSpPr/>
          <p:nvPr/>
        </p:nvCxnSpPr>
        <p:spPr>
          <a:xfrm>
            <a:off x="1089759" y="4069812"/>
            <a:ext cx="6651321" cy="0"/>
          </a:xfrm>
          <a:prstGeom prst="line">
            <a:avLst/>
          </a:prstGeom>
          <a:ln w="63500">
            <a:solidFill>
              <a:srgbClr val="00FF85">
                <a:alpha val="20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B8AC072-9C48-515B-09FB-A2A5CDB12FF3}"/>
              </a:ext>
            </a:extLst>
          </p:cNvPr>
          <p:cNvCxnSpPr/>
          <p:nvPr/>
        </p:nvCxnSpPr>
        <p:spPr>
          <a:xfrm>
            <a:off x="1089759" y="5168918"/>
            <a:ext cx="6651321" cy="0"/>
          </a:xfrm>
          <a:prstGeom prst="line">
            <a:avLst/>
          </a:prstGeom>
          <a:ln w="63500">
            <a:solidFill>
              <a:srgbClr val="00FF85">
                <a:alpha val="19326"/>
              </a:srgbClr>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309460E-BFB2-D511-C449-BE4BE4E97C06}"/>
              </a:ext>
            </a:extLst>
          </p:cNvPr>
          <p:cNvSpPr txBox="1"/>
          <p:nvPr/>
        </p:nvSpPr>
        <p:spPr>
          <a:xfrm>
            <a:off x="1089760" y="3238815"/>
            <a:ext cx="2198422" cy="830997"/>
          </a:xfrm>
          <a:prstGeom prst="rect">
            <a:avLst/>
          </a:prstGeom>
          <a:noFill/>
        </p:spPr>
        <p:txBody>
          <a:bodyPr wrap="none" rtlCol="0">
            <a:spAutoFit/>
          </a:bodyPr>
          <a:lstStyle/>
          <a:p>
            <a:r>
              <a:rPr lang="en-US" sz="4800" dirty="0">
                <a:solidFill>
                  <a:schemeClr val="tx2">
                    <a:lumMod val="90000"/>
                    <a:lumOff val="10000"/>
                  </a:schemeClr>
                </a:solidFill>
              </a:rPr>
              <a:t>Priming</a:t>
            </a:r>
          </a:p>
        </p:txBody>
      </p:sp>
      <p:sp>
        <p:nvSpPr>
          <p:cNvPr id="10" name="TextBox 9">
            <a:extLst>
              <a:ext uri="{FF2B5EF4-FFF2-40B4-BE49-F238E27FC236}">
                <a16:creationId xmlns:a16="http://schemas.microsoft.com/office/drawing/2014/main" id="{6C063EB2-30CF-7C36-4A4A-1853655F8F11}"/>
              </a:ext>
            </a:extLst>
          </p:cNvPr>
          <p:cNvSpPr txBox="1"/>
          <p:nvPr/>
        </p:nvSpPr>
        <p:spPr>
          <a:xfrm>
            <a:off x="1089759" y="4321220"/>
            <a:ext cx="2821029" cy="830997"/>
          </a:xfrm>
          <a:prstGeom prst="rect">
            <a:avLst/>
          </a:prstGeom>
          <a:noFill/>
        </p:spPr>
        <p:txBody>
          <a:bodyPr wrap="none" rtlCol="0">
            <a:spAutoFit/>
          </a:bodyPr>
          <a:lstStyle/>
          <a:p>
            <a:r>
              <a:rPr lang="en-US" sz="4800" dirty="0">
                <a:solidFill>
                  <a:schemeClr val="tx2">
                    <a:lumMod val="90000"/>
                    <a:lumOff val="10000"/>
                  </a:schemeClr>
                </a:solidFill>
              </a:rPr>
              <a:t>Retrieving</a:t>
            </a:r>
          </a:p>
        </p:txBody>
      </p:sp>
      <p:pic>
        <p:nvPicPr>
          <p:cNvPr id="2" name="Picture 1" descr="A magnifying glass over a rainbow pyramid&#10;&#10;Description automatically generated">
            <a:extLst>
              <a:ext uri="{FF2B5EF4-FFF2-40B4-BE49-F238E27FC236}">
                <a16:creationId xmlns:a16="http://schemas.microsoft.com/office/drawing/2014/main" id="{F00E6126-D4AC-BFCB-E7A2-07A313BF4516}"/>
              </a:ext>
            </a:extLst>
          </p:cNvPr>
          <p:cNvPicPr>
            <a:picLocks noChangeAspect="1"/>
          </p:cNvPicPr>
          <p:nvPr/>
        </p:nvPicPr>
        <p:blipFill>
          <a:blip r:embed="rId3"/>
          <a:stretch>
            <a:fillRect/>
          </a:stretch>
        </p:blipFill>
        <p:spPr>
          <a:xfrm>
            <a:off x="8421882" y="260219"/>
            <a:ext cx="3776603" cy="3803013"/>
          </a:xfrm>
          <a:prstGeom prst="rect">
            <a:avLst/>
          </a:prstGeom>
        </p:spPr>
      </p:pic>
      <p:pic>
        <p:nvPicPr>
          <p:cNvPr id="13" name="Picture 12" descr="A document with text on it&#10;&#10;Description automatically generated">
            <a:extLst>
              <a:ext uri="{FF2B5EF4-FFF2-40B4-BE49-F238E27FC236}">
                <a16:creationId xmlns:a16="http://schemas.microsoft.com/office/drawing/2014/main" id="{CA38CC86-3697-FA54-A672-5AAB3F1EBEF6}"/>
              </a:ext>
            </a:extLst>
          </p:cNvPr>
          <p:cNvPicPr>
            <a:picLocks noChangeAspect="1"/>
          </p:cNvPicPr>
          <p:nvPr/>
        </p:nvPicPr>
        <p:blipFill>
          <a:blip r:embed="rId4"/>
          <a:stretch>
            <a:fillRect/>
          </a:stretch>
        </p:blipFill>
        <p:spPr>
          <a:xfrm rot="21064549">
            <a:off x="352108" y="2813767"/>
            <a:ext cx="7185846" cy="6858000"/>
          </a:xfrm>
          <a:prstGeom prst="rect">
            <a:avLst/>
          </a:prstGeom>
        </p:spPr>
      </p:pic>
      <p:sp>
        <p:nvSpPr>
          <p:cNvPr id="11" name="Rectangle 10">
            <a:extLst>
              <a:ext uri="{FF2B5EF4-FFF2-40B4-BE49-F238E27FC236}">
                <a16:creationId xmlns:a16="http://schemas.microsoft.com/office/drawing/2014/main" id="{A4A22755-7F15-D623-A31E-01715EED633E}"/>
              </a:ext>
            </a:extLst>
          </p:cNvPr>
          <p:cNvSpPr/>
          <p:nvPr/>
        </p:nvSpPr>
        <p:spPr>
          <a:xfrm>
            <a:off x="6757336" y="1031134"/>
            <a:ext cx="4990289" cy="509753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90000"/>
                    <a:lumOff val="10000"/>
                  </a:schemeClr>
                </a:solidFill>
              </a:rPr>
              <a:t>Study/memorize a series of loosely connected word pairs (60) and then attempt to recall them later (38hrs later)</a:t>
            </a:r>
          </a:p>
          <a:p>
            <a:pPr algn="ctr"/>
            <a:endParaRPr lang="en-US" sz="2000" dirty="0">
              <a:solidFill>
                <a:schemeClr val="tx2">
                  <a:lumMod val="90000"/>
                  <a:lumOff val="10000"/>
                </a:schemeClr>
              </a:solidFill>
            </a:endParaRPr>
          </a:p>
          <a:p>
            <a:pPr algn="ctr"/>
            <a:r>
              <a:rPr lang="en-US" sz="2000" b="1" u="sng" dirty="0">
                <a:solidFill>
                  <a:srgbClr val="C00000"/>
                </a:solidFill>
              </a:rPr>
              <a:t>STUDY word pairs    vs.    PREDICT word</a:t>
            </a:r>
          </a:p>
          <a:p>
            <a:pPr algn="ctr"/>
            <a:r>
              <a:rPr lang="en-US" sz="2000" dirty="0">
                <a:solidFill>
                  <a:schemeClr val="tx2">
                    <a:lumMod val="90000"/>
                    <a:lumOff val="10000"/>
                  </a:schemeClr>
                </a:solidFill>
              </a:rPr>
              <a:t>13 seconds                          5 seconds</a:t>
            </a:r>
          </a:p>
          <a:p>
            <a:pPr algn="ctr"/>
            <a:r>
              <a:rPr lang="en-US" sz="2000" dirty="0">
                <a:solidFill>
                  <a:schemeClr val="tx2">
                    <a:lumMod val="90000"/>
                    <a:lumOff val="10000"/>
                  </a:schemeClr>
                </a:solidFill>
              </a:rPr>
              <a:t>                                                 (5% accuracy)</a:t>
            </a:r>
          </a:p>
          <a:p>
            <a:pPr algn="ctr"/>
            <a:endParaRPr lang="en-US" sz="2000" dirty="0">
              <a:solidFill>
                <a:schemeClr val="tx2">
                  <a:lumMod val="90000"/>
                  <a:lumOff val="10000"/>
                </a:schemeClr>
              </a:solidFill>
            </a:endParaRPr>
          </a:p>
          <a:p>
            <a:r>
              <a:rPr lang="en-US" sz="2000" dirty="0">
                <a:solidFill>
                  <a:schemeClr val="tx2">
                    <a:lumMod val="90000"/>
                    <a:lumOff val="10000"/>
                  </a:schemeClr>
                </a:solidFill>
              </a:rPr>
              <a:t>          Pond – Frog                        Pond - ? </a:t>
            </a:r>
          </a:p>
          <a:p>
            <a:r>
              <a:rPr lang="en-US" sz="2000" dirty="0">
                <a:solidFill>
                  <a:schemeClr val="tx2">
                    <a:lumMod val="90000"/>
                    <a:lumOff val="10000"/>
                  </a:schemeClr>
                </a:solidFill>
              </a:rPr>
              <a:t>          Mouse – hole                    Mouse - ?</a:t>
            </a:r>
          </a:p>
          <a:p>
            <a:r>
              <a:rPr lang="en-US" sz="2000" dirty="0">
                <a:solidFill>
                  <a:schemeClr val="tx2">
                    <a:lumMod val="90000"/>
                    <a:lumOff val="10000"/>
                  </a:schemeClr>
                </a:solidFill>
              </a:rPr>
              <a:t>          Whale – Mammal            Whale - ? </a:t>
            </a:r>
          </a:p>
          <a:p>
            <a:r>
              <a:rPr lang="en-US" sz="2000" dirty="0">
                <a:solidFill>
                  <a:schemeClr val="tx2">
                    <a:lumMod val="90000"/>
                    <a:lumOff val="10000"/>
                  </a:schemeClr>
                </a:solidFill>
              </a:rPr>
              <a:t>          Train – Caboose               Train - ?</a:t>
            </a:r>
          </a:p>
          <a:p>
            <a:r>
              <a:rPr lang="en-US" sz="2000" dirty="0">
                <a:solidFill>
                  <a:schemeClr val="tx2">
                    <a:lumMod val="90000"/>
                    <a:lumOff val="10000"/>
                  </a:schemeClr>
                </a:solidFill>
              </a:rPr>
              <a:t>       </a:t>
            </a:r>
          </a:p>
          <a:p>
            <a:r>
              <a:rPr lang="en-US" sz="2000" dirty="0">
                <a:solidFill>
                  <a:schemeClr val="tx2">
                    <a:lumMod val="90000"/>
                    <a:lumOff val="10000"/>
                  </a:schemeClr>
                </a:solidFill>
              </a:rPr>
              <a:t>         </a:t>
            </a:r>
            <a:r>
              <a:rPr lang="en-US" sz="2000" b="1" dirty="0">
                <a:solidFill>
                  <a:schemeClr val="tx2">
                    <a:lumMod val="90000"/>
                    <a:lumOff val="10000"/>
                  </a:schemeClr>
                </a:solidFill>
              </a:rPr>
              <a:t>Recalled 55%                  </a:t>
            </a:r>
            <a:r>
              <a:rPr lang="en-US" sz="2000" b="1" dirty="0">
                <a:solidFill>
                  <a:srgbClr val="C00000"/>
                </a:solidFill>
              </a:rPr>
              <a:t>Recalled 67%  </a:t>
            </a:r>
          </a:p>
          <a:p>
            <a:endParaRPr lang="en-US" sz="2000" dirty="0">
              <a:solidFill>
                <a:schemeClr val="tx2">
                  <a:lumMod val="90000"/>
                  <a:lumOff val="10000"/>
                </a:schemeClr>
              </a:solidFill>
            </a:endParaRPr>
          </a:p>
          <a:p>
            <a:pPr algn="ctr"/>
            <a:endParaRPr lang="en-US" sz="2000" dirty="0">
              <a:solidFill>
                <a:schemeClr val="tx2">
                  <a:lumMod val="90000"/>
                  <a:lumOff val="10000"/>
                </a:schemeClr>
              </a:solidFill>
            </a:endParaRPr>
          </a:p>
        </p:txBody>
      </p:sp>
    </p:spTree>
    <p:extLst>
      <p:ext uri="{BB962C8B-B14F-4D97-AF65-F5344CB8AC3E}">
        <p14:creationId xmlns:p14="http://schemas.microsoft.com/office/powerpoint/2010/main" val="106004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11" end="11"/>
                                            </p:txEl>
                                          </p:spTgt>
                                        </p:tgtEl>
                                        <p:attrNameLst>
                                          <p:attrName>style.visibility</p:attrName>
                                        </p:attrNameLst>
                                      </p:cBhvr>
                                      <p:to>
                                        <p:strVal val="visible"/>
                                      </p:to>
                                    </p:set>
                                    <p:anim calcmode="lin" valueType="num">
                                      <p:cBhvr additive="base">
                                        <p:cTn id="7" dur="500" fill="hold"/>
                                        <p:tgtEl>
                                          <p:spTgt spid="11">
                                            <p:txEl>
                                              <p:pRg st="11" end="1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0170F3C-5CBE-00F5-FE4E-7A958A422F52}"/>
              </a:ext>
            </a:extLst>
          </p:cNvPr>
          <p:cNvCxnSpPr/>
          <p:nvPr/>
        </p:nvCxnSpPr>
        <p:spPr>
          <a:xfrm>
            <a:off x="1089762" y="1966586"/>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742FB5C-C6A1-8938-51ED-79B5AC85C00E}"/>
              </a:ext>
            </a:extLst>
          </p:cNvPr>
          <p:cNvCxnSpPr/>
          <p:nvPr/>
        </p:nvCxnSpPr>
        <p:spPr>
          <a:xfrm>
            <a:off x="1089759" y="3074148"/>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893DD5B-BC37-045A-F724-EDE199BEA3EF}"/>
              </a:ext>
            </a:extLst>
          </p:cNvPr>
          <p:cNvSpPr txBox="1"/>
          <p:nvPr/>
        </p:nvSpPr>
        <p:spPr>
          <a:xfrm>
            <a:off x="1089763" y="2115803"/>
            <a:ext cx="2855269" cy="830997"/>
          </a:xfrm>
          <a:prstGeom prst="rect">
            <a:avLst/>
          </a:prstGeom>
          <a:noFill/>
        </p:spPr>
        <p:txBody>
          <a:bodyPr wrap="none" rtlCol="0">
            <a:spAutoFit/>
          </a:bodyPr>
          <a:lstStyle/>
          <a:p>
            <a:r>
              <a:rPr lang="en-US" sz="4800" dirty="0">
                <a:solidFill>
                  <a:schemeClr val="bg1"/>
                </a:solidFill>
              </a:rPr>
              <a:t>Predicting</a:t>
            </a:r>
          </a:p>
        </p:txBody>
      </p:sp>
      <p:sp>
        <p:nvSpPr>
          <p:cNvPr id="6" name="TextBox 5">
            <a:extLst>
              <a:ext uri="{FF2B5EF4-FFF2-40B4-BE49-F238E27FC236}">
                <a16:creationId xmlns:a16="http://schemas.microsoft.com/office/drawing/2014/main" id="{E04E6E57-C2AC-6AC6-640A-99189ACF7E6B}"/>
              </a:ext>
            </a:extLst>
          </p:cNvPr>
          <p:cNvSpPr txBox="1"/>
          <p:nvPr/>
        </p:nvSpPr>
        <p:spPr>
          <a:xfrm>
            <a:off x="1089762" y="615233"/>
            <a:ext cx="4384534" cy="923330"/>
          </a:xfrm>
          <a:prstGeom prst="rect">
            <a:avLst/>
          </a:prstGeom>
          <a:noFill/>
        </p:spPr>
        <p:txBody>
          <a:bodyPr wrap="none" rtlCol="0">
            <a:spAutoFit/>
          </a:bodyPr>
          <a:lstStyle/>
          <a:p>
            <a:r>
              <a:rPr lang="en-US" sz="5400" dirty="0">
                <a:solidFill>
                  <a:srgbClr val="00FFFC"/>
                </a:solidFill>
              </a:rPr>
              <a:t>Remembering</a:t>
            </a:r>
          </a:p>
        </p:txBody>
      </p:sp>
      <p:cxnSp>
        <p:nvCxnSpPr>
          <p:cNvPr id="7" name="Straight Connector 6">
            <a:extLst>
              <a:ext uri="{FF2B5EF4-FFF2-40B4-BE49-F238E27FC236}">
                <a16:creationId xmlns:a16="http://schemas.microsoft.com/office/drawing/2014/main" id="{F7FB237C-F166-9D82-D28A-9ACF5AD28A25}"/>
              </a:ext>
            </a:extLst>
          </p:cNvPr>
          <p:cNvCxnSpPr/>
          <p:nvPr/>
        </p:nvCxnSpPr>
        <p:spPr>
          <a:xfrm>
            <a:off x="1089759" y="4069812"/>
            <a:ext cx="6651321" cy="0"/>
          </a:xfrm>
          <a:prstGeom prst="line">
            <a:avLst/>
          </a:prstGeom>
          <a:ln w="63500">
            <a:solidFill>
              <a:srgbClr val="00FF85">
                <a:alpha val="20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B8AC072-9C48-515B-09FB-A2A5CDB12FF3}"/>
              </a:ext>
            </a:extLst>
          </p:cNvPr>
          <p:cNvCxnSpPr/>
          <p:nvPr/>
        </p:nvCxnSpPr>
        <p:spPr>
          <a:xfrm>
            <a:off x="1089759" y="5168918"/>
            <a:ext cx="6651321" cy="0"/>
          </a:xfrm>
          <a:prstGeom prst="line">
            <a:avLst/>
          </a:prstGeom>
          <a:ln w="63500">
            <a:solidFill>
              <a:srgbClr val="00FF85">
                <a:alpha val="19326"/>
              </a:srgbClr>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309460E-BFB2-D511-C449-BE4BE4E97C06}"/>
              </a:ext>
            </a:extLst>
          </p:cNvPr>
          <p:cNvSpPr txBox="1"/>
          <p:nvPr/>
        </p:nvSpPr>
        <p:spPr>
          <a:xfrm>
            <a:off x="1089760" y="3238815"/>
            <a:ext cx="2198422" cy="830997"/>
          </a:xfrm>
          <a:prstGeom prst="rect">
            <a:avLst/>
          </a:prstGeom>
          <a:noFill/>
        </p:spPr>
        <p:txBody>
          <a:bodyPr wrap="none" rtlCol="0">
            <a:spAutoFit/>
          </a:bodyPr>
          <a:lstStyle/>
          <a:p>
            <a:r>
              <a:rPr lang="en-US" sz="4800" dirty="0">
                <a:solidFill>
                  <a:schemeClr val="tx2">
                    <a:lumMod val="90000"/>
                    <a:lumOff val="10000"/>
                  </a:schemeClr>
                </a:solidFill>
              </a:rPr>
              <a:t>Priming</a:t>
            </a:r>
          </a:p>
        </p:txBody>
      </p:sp>
      <p:sp>
        <p:nvSpPr>
          <p:cNvPr id="10" name="TextBox 9">
            <a:extLst>
              <a:ext uri="{FF2B5EF4-FFF2-40B4-BE49-F238E27FC236}">
                <a16:creationId xmlns:a16="http://schemas.microsoft.com/office/drawing/2014/main" id="{6C063EB2-30CF-7C36-4A4A-1853655F8F11}"/>
              </a:ext>
            </a:extLst>
          </p:cNvPr>
          <p:cNvSpPr txBox="1"/>
          <p:nvPr/>
        </p:nvSpPr>
        <p:spPr>
          <a:xfrm>
            <a:off x="1089759" y="4321220"/>
            <a:ext cx="2821029" cy="830997"/>
          </a:xfrm>
          <a:prstGeom prst="rect">
            <a:avLst/>
          </a:prstGeom>
          <a:noFill/>
        </p:spPr>
        <p:txBody>
          <a:bodyPr wrap="none" rtlCol="0">
            <a:spAutoFit/>
          </a:bodyPr>
          <a:lstStyle/>
          <a:p>
            <a:r>
              <a:rPr lang="en-US" sz="4800" dirty="0">
                <a:solidFill>
                  <a:schemeClr val="tx2">
                    <a:lumMod val="90000"/>
                    <a:lumOff val="10000"/>
                  </a:schemeClr>
                </a:solidFill>
              </a:rPr>
              <a:t>Retrieving</a:t>
            </a:r>
          </a:p>
        </p:txBody>
      </p:sp>
      <p:pic>
        <p:nvPicPr>
          <p:cNvPr id="2" name="Picture 1" descr="A magnifying glass over a rainbow pyramid&#10;&#10;Description automatically generated">
            <a:extLst>
              <a:ext uri="{FF2B5EF4-FFF2-40B4-BE49-F238E27FC236}">
                <a16:creationId xmlns:a16="http://schemas.microsoft.com/office/drawing/2014/main" id="{F00E6126-D4AC-BFCB-E7A2-07A313BF4516}"/>
              </a:ext>
            </a:extLst>
          </p:cNvPr>
          <p:cNvPicPr>
            <a:picLocks noChangeAspect="1"/>
          </p:cNvPicPr>
          <p:nvPr/>
        </p:nvPicPr>
        <p:blipFill>
          <a:blip r:embed="rId3"/>
          <a:stretch>
            <a:fillRect/>
          </a:stretch>
        </p:blipFill>
        <p:spPr>
          <a:xfrm>
            <a:off x="8421882" y="260219"/>
            <a:ext cx="3776603" cy="3803013"/>
          </a:xfrm>
          <a:prstGeom prst="rect">
            <a:avLst/>
          </a:prstGeom>
        </p:spPr>
      </p:pic>
      <p:pic>
        <p:nvPicPr>
          <p:cNvPr id="13" name="Picture 12" descr="A document with text on it&#10;&#10;Description automatically generated">
            <a:extLst>
              <a:ext uri="{FF2B5EF4-FFF2-40B4-BE49-F238E27FC236}">
                <a16:creationId xmlns:a16="http://schemas.microsoft.com/office/drawing/2014/main" id="{CA38CC86-3697-FA54-A672-5AAB3F1EBEF6}"/>
              </a:ext>
            </a:extLst>
          </p:cNvPr>
          <p:cNvPicPr>
            <a:picLocks noChangeAspect="1"/>
          </p:cNvPicPr>
          <p:nvPr/>
        </p:nvPicPr>
        <p:blipFill>
          <a:blip r:embed="rId4"/>
          <a:stretch>
            <a:fillRect/>
          </a:stretch>
        </p:blipFill>
        <p:spPr>
          <a:xfrm rot="21064549">
            <a:off x="352108" y="2813767"/>
            <a:ext cx="7185846" cy="6858000"/>
          </a:xfrm>
          <a:prstGeom prst="rect">
            <a:avLst/>
          </a:prstGeom>
        </p:spPr>
      </p:pic>
      <p:sp>
        <p:nvSpPr>
          <p:cNvPr id="11" name="Rectangle 10">
            <a:extLst>
              <a:ext uri="{FF2B5EF4-FFF2-40B4-BE49-F238E27FC236}">
                <a16:creationId xmlns:a16="http://schemas.microsoft.com/office/drawing/2014/main" id="{A4A22755-7F15-D623-A31E-01715EED633E}"/>
              </a:ext>
            </a:extLst>
          </p:cNvPr>
          <p:cNvSpPr/>
          <p:nvPr/>
        </p:nvSpPr>
        <p:spPr>
          <a:xfrm>
            <a:off x="6757336" y="1031134"/>
            <a:ext cx="4990289" cy="509753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90000"/>
                    <a:lumOff val="10000"/>
                  </a:schemeClr>
                </a:solidFill>
              </a:rPr>
              <a:t>Study/memorize a series of loosely connected word pairs (60) and then attempt to recall them later (38hrs later)</a:t>
            </a:r>
          </a:p>
          <a:p>
            <a:pPr algn="ctr"/>
            <a:endParaRPr lang="en-US" sz="2000" dirty="0">
              <a:solidFill>
                <a:schemeClr val="tx2">
                  <a:lumMod val="90000"/>
                  <a:lumOff val="10000"/>
                </a:schemeClr>
              </a:solidFill>
            </a:endParaRPr>
          </a:p>
          <a:p>
            <a:pPr algn="ctr"/>
            <a:r>
              <a:rPr lang="en-US" sz="2000" b="1" u="sng" dirty="0">
                <a:solidFill>
                  <a:srgbClr val="C00000"/>
                </a:solidFill>
              </a:rPr>
              <a:t>STUDY word pairs    vs.    PREDICT word</a:t>
            </a:r>
          </a:p>
          <a:p>
            <a:pPr algn="ctr"/>
            <a:r>
              <a:rPr lang="en-US" sz="2000" dirty="0">
                <a:solidFill>
                  <a:schemeClr val="tx2">
                    <a:lumMod val="90000"/>
                    <a:lumOff val="10000"/>
                  </a:schemeClr>
                </a:solidFill>
              </a:rPr>
              <a:t>13 seconds                          5 seconds</a:t>
            </a:r>
          </a:p>
          <a:p>
            <a:pPr algn="ctr"/>
            <a:r>
              <a:rPr lang="en-US" sz="2000" dirty="0">
                <a:solidFill>
                  <a:schemeClr val="tx2">
                    <a:lumMod val="90000"/>
                    <a:lumOff val="10000"/>
                  </a:schemeClr>
                </a:solidFill>
              </a:rPr>
              <a:t>                                                 (5% accuracy)</a:t>
            </a:r>
          </a:p>
          <a:p>
            <a:pPr algn="ctr"/>
            <a:endParaRPr lang="en-US" sz="2000" dirty="0">
              <a:solidFill>
                <a:schemeClr val="tx2">
                  <a:lumMod val="90000"/>
                  <a:lumOff val="10000"/>
                </a:schemeClr>
              </a:solidFill>
            </a:endParaRPr>
          </a:p>
          <a:p>
            <a:r>
              <a:rPr lang="en-US" sz="2000" dirty="0">
                <a:solidFill>
                  <a:schemeClr val="tx2">
                    <a:lumMod val="90000"/>
                    <a:lumOff val="10000"/>
                  </a:schemeClr>
                </a:solidFill>
              </a:rPr>
              <a:t>          Pond – Frog                        Pond - ? </a:t>
            </a:r>
          </a:p>
          <a:p>
            <a:r>
              <a:rPr lang="en-US" sz="2000" dirty="0">
                <a:solidFill>
                  <a:schemeClr val="tx2">
                    <a:lumMod val="90000"/>
                    <a:lumOff val="10000"/>
                  </a:schemeClr>
                </a:solidFill>
              </a:rPr>
              <a:t>          Mouse – hole                    Mouse - ?</a:t>
            </a:r>
          </a:p>
          <a:p>
            <a:r>
              <a:rPr lang="en-US" sz="2000" dirty="0">
                <a:solidFill>
                  <a:schemeClr val="tx2">
                    <a:lumMod val="90000"/>
                    <a:lumOff val="10000"/>
                  </a:schemeClr>
                </a:solidFill>
              </a:rPr>
              <a:t>          Whale – Mammal            Whale - ? </a:t>
            </a:r>
          </a:p>
          <a:p>
            <a:r>
              <a:rPr lang="en-US" sz="2000" dirty="0">
                <a:solidFill>
                  <a:schemeClr val="tx2">
                    <a:lumMod val="90000"/>
                    <a:lumOff val="10000"/>
                  </a:schemeClr>
                </a:solidFill>
              </a:rPr>
              <a:t>          Train – Caboose               Train - ?</a:t>
            </a:r>
          </a:p>
          <a:p>
            <a:r>
              <a:rPr lang="en-US" sz="2000" dirty="0">
                <a:solidFill>
                  <a:schemeClr val="tx2">
                    <a:lumMod val="90000"/>
                    <a:lumOff val="10000"/>
                  </a:schemeClr>
                </a:solidFill>
              </a:rPr>
              <a:t>       </a:t>
            </a:r>
          </a:p>
          <a:p>
            <a:r>
              <a:rPr lang="en-US" sz="2000" dirty="0">
                <a:solidFill>
                  <a:schemeClr val="tx2">
                    <a:lumMod val="90000"/>
                    <a:lumOff val="10000"/>
                  </a:schemeClr>
                </a:solidFill>
              </a:rPr>
              <a:t>         </a:t>
            </a:r>
            <a:r>
              <a:rPr lang="en-US" sz="2000" b="1" dirty="0">
                <a:solidFill>
                  <a:schemeClr val="tx2">
                    <a:lumMod val="90000"/>
                    <a:lumOff val="10000"/>
                  </a:schemeClr>
                </a:solidFill>
              </a:rPr>
              <a:t>Recalled 55%                  </a:t>
            </a:r>
            <a:r>
              <a:rPr lang="en-US" sz="2000" b="1" dirty="0">
                <a:solidFill>
                  <a:srgbClr val="C00000"/>
                </a:solidFill>
              </a:rPr>
              <a:t>Recalled 67%  </a:t>
            </a:r>
          </a:p>
          <a:p>
            <a:endParaRPr lang="en-US" sz="2000" dirty="0">
              <a:solidFill>
                <a:schemeClr val="tx2">
                  <a:lumMod val="90000"/>
                  <a:lumOff val="10000"/>
                </a:schemeClr>
              </a:solidFill>
            </a:endParaRPr>
          </a:p>
          <a:p>
            <a:pPr algn="ctr"/>
            <a:endParaRPr lang="en-US" sz="2000" dirty="0">
              <a:solidFill>
                <a:schemeClr val="tx2">
                  <a:lumMod val="90000"/>
                  <a:lumOff val="10000"/>
                </a:schemeClr>
              </a:solidFill>
            </a:endParaRPr>
          </a:p>
        </p:txBody>
      </p:sp>
      <p:sp>
        <p:nvSpPr>
          <p:cNvPr id="12" name="TextBox 11">
            <a:extLst>
              <a:ext uri="{FF2B5EF4-FFF2-40B4-BE49-F238E27FC236}">
                <a16:creationId xmlns:a16="http://schemas.microsoft.com/office/drawing/2014/main" id="{7441409F-85F3-FB29-50C2-6657E2E1EDAE}"/>
              </a:ext>
            </a:extLst>
          </p:cNvPr>
          <p:cNvSpPr txBox="1"/>
          <p:nvPr/>
        </p:nvSpPr>
        <p:spPr>
          <a:xfrm>
            <a:off x="538619" y="1623919"/>
            <a:ext cx="11348581" cy="4770537"/>
          </a:xfrm>
          <a:prstGeom prst="rect">
            <a:avLst/>
          </a:prstGeom>
          <a:solidFill>
            <a:schemeClr val="accent6">
              <a:lumMod val="20000"/>
              <a:lumOff val="80000"/>
            </a:schemeClr>
          </a:solidFill>
          <a:ln w="50800">
            <a:solidFill>
              <a:schemeClr val="tx1"/>
            </a:solidFill>
          </a:ln>
        </p:spPr>
        <p:txBody>
          <a:bodyPr wrap="square" rtlCol="0">
            <a:spAutoFit/>
          </a:bodyPr>
          <a:lstStyle/>
          <a:p>
            <a:r>
              <a:rPr lang="en-US" sz="4000" dirty="0"/>
              <a:t>     </a:t>
            </a:r>
          </a:p>
          <a:p>
            <a:r>
              <a:rPr lang="en-US" sz="4000" dirty="0"/>
              <a:t>     “...making predictions activates your prior   </a:t>
            </a:r>
          </a:p>
          <a:p>
            <a:r>
              <a:rPr lang="en-US" sz="4000" dirty="0"/>
              <a:t>     knowledge about a subject, warming up your </a:t>
            </a:r>
          </a:p>
          <a:p>
            <a:r>
              <a:rPr lang="en-US" sz="4000" dirty="0"/>
              <a:t>     brain and preparing it to learn new information     </a:t>
            </a:r>
          </a:p>
          <a:p>
            <a:r>
              <a:rPr lang="en-US" sz="4000" dirty="0"/>
              <a:t>     in the subject area....Making predictions also </a:t>
            </a:r>
          </a:p>
          <a:p>
            <a:r>
              <a:rPr lang="en-US" sz="4000" dirty="0"/>
              <a:t>     stirs up emotions that can help motivate and </a:t>
            </a:r>
          </a:p>
          <a:p>
            <a:r>
              <a:rPr lang="en-US" sz="4000" dirty="0"/>
              <a:t>     drive learning.”  </a:t>
            </a:r>
            <a:r>
              <a:rPr lang="en-US" sz="3600" dirty="0"/>
              <a:t> </a:t>
            </a:r>
          </a:p>
          <a:p>
            <a:pPr algn="r"/>
            <a:r>
              <a:rPr lang="en-US" sz="2400" dirty="0"/>
              <a:t>(Sanders &amp; Lang, 2023)</a:t>
            </a:r>
          </a:p>
        </p:txBody>
      </p:sp>
    </p:spTree>
    <p:extLst>
      <p:ext uri="{BB962C8B-B14F-4D97-AF65-F5344CB8AC3E}">
        <p14:creationId xmlns:p14="http://schemas.microsoft.com/office/powerpoint/2010/main" val="243747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11" end="11"/>
                                            </p:txEl>
                                          </p:spTgt>
                                        </p:tgtEl>
                                        <p:attrNameLst>
                                          <p:attrName>style.visibility</p:attrName>
                                        </p:attrNameLst>
                                      </p:cBhvr>
                                      <p:to>
                                        <p:strVal val="visible"/>
                                      </p:to>
                                    </p:set>
                                    <p:anim calcmode="lin" valueType="num">
                                      <p:cBhvr additive="base">
                                        <p:cTn id="7" dur="500" fill="hold"/>
                                        <p:tgtEl>
                                          <p:spTgt spid="11">
                                            <p:txEl>
                                              <p:pRg st="11" end="1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0170F3C-5CBE-00F5-FE4E-7A958A422F52}"/>
              </a:ext>
            </a:extLst>
          </p:cNvPr>
          <p:cNvCxnSpPr/>
          <p:nvPr/>
        </p:nvCxnSpPr>
        <p:spPr>
          <a:xfrm>
            <a:off x="1089762" y="1966586"/>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742FB5C-C6A1-8938-51ED-79B5AC85C00E}"/>
              </a:ext>
            </a:extLst>
          </p:cNvPr>
          <p:cNvCxnSpPr/>
          <p:nvPr/>
        </p:nvCxnSpPr>
        <p:spPr>
          <a:xfrm>
            <a:off x="1089759" y="3074148"/>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893DD5B-BC37-045A-F724-EDE199BEA3EF}"/>
              </a:ext>
            </a:extLst>
          </p:cNvPr>
          <p:cNvSpPr txBox="1"/>
          <p:nvPr/>
        </p:nvSpPr>
        <p:spPr>
          <a:xfrm>
            <a:off x="1089763" y="2115803"/>
            <a:ext cx="2855269" cy="830997"/>
          </a:xfrm>
          <a:prstGeom prst="rect">
            <a:avLst/>
          </a:prstGeom>
          <a:noFill/>
        </p:spPr>
        <p:txBody>
          <a:bodyPr wrap="none" rtlCol="0">
            <a:spAutoFit/>
          </a:bodyPr>
          <a:lstStyle/>
          <a:p>
            <a:r>
              <a:rPr lang="en-US" sz="4800" dirty="0">
                <a:solidFill>
                  <a:schemeClr val="bg1"/>
                </a:solidFill>
              </a:rPr>
              <a:t>Predicting</a:t>
            </a:r>
          </a:p>
        </p:txBody>
      </p:sp>
      <p:sp>
        <p:nvSpPr>
          <p:cNvPr id="6" name="TextBox 5">
            <a:extLst>
              <a:ext uri="{FF2B5EF4-FFF2-40B4-BE49-F238E27FC236}">
                <a16:creationId xmlns:a16="http://schemas.microsoft.com/office/drawing/2014/main" id="{E04E6E57-C2AC-6AC6-640A-99189ACF7E6B}"/>
              </a:ext>
            </a:extLst>
          </p:cNvPr>
          <p:cNvSpPr txBox="1"/>
          <p:nvPr/>
        </p:nvSpPr>
        <p:spPr>
          <a:xfrm>
            <a:off x="1089762" y="615233"/>
            <a:ext cx="4384534" cy="923330"/>
          </a:xfrm>
          <a:prstGeom prst="rect">
            <a:avLst/>
          </a:prstGeom>
          <a:noFill/>
        </p:spPr>
        <p:txBody>
          <a:bodyPr wrap="none" rtlCol="0">
            <a:spAutoFit/>
          </a:bodyPr>
          <a:lstStyle/>
          <a:p>
            <a:r>
              <a:rPr lang="en-US" sz="5400" dirty="0">
                <a:solidFill>
                  <a:srgbClr val="00FFFC"/>
                </a:solidFill>
              </a:rPr>
              <a:t>Remembering</a:t>
            </a:r>
          </a:p>
        </p:txBody>
      </p:sp>
      <p:cxnSp>
        <p:nvCxnSpPr>
          <p:cNvPr id="7" name="Straight Connector 6">
            <a:extLst>
              <a:ext uri="{FF2B5EF4-FFF2-40B4-BE49-F238E27FC236}">
                <a16:creationId xmlns:a16="http://schemas.microsoft.com/office/drawing/2014/main" id="{F7FB237C-F166-9D82-D28A-9ACF5AD28A25}"/>
              </a:ext>
            </a:extLst>
          </p:cNvPr>
          <p:cNvCxnSpPr/>
          <p:nvPr/>
        </p:nvCxnSpPr>
        <p:spPr>
          <a:xfrm>
            <a:off x="1089759" y="4069812"/>
            <a:ext cx="6651321" cy="0"/>
          </a:xfrm>
          <a:prstGeom prst="line">
            <a:avLst/>
          </a:prstGeom>
          <a:ln w="63500">
            <a:solidFill>
              <a:srgbClr val="00FF85">
                <a:alpha val="20000"/>
              </a:srgbClr>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309460E-BFB2-D511-C449-BE4BE4E97C06}"/>
              </a:ext>
            </a:extLst>
          </p:cNvPr>
          <p:cNvSpPr txBox="1"/>
          <p:nvPr/>
        </p:nvSpPr>
        <p:spPr>
          <a:xfrm>
            <a:off x="1089760" y="3238815"/>
            <a:ext cx="2198422" cy="830997"/>
          </a:xfrm>
          <a:prstGeom prst="rect">
            <a:avLst/>
          </a:prstGeom>
          <a:noFill/>
        </p:spPr>
        <p:txBody>
          <a:bodyPr wrap="none" rtlCol="0">
            <a:spAutoFit/>
          </a:bodyPr>
          <a:lstStyle/>
          <a:p>
            <a:r>
              <a:rPr lang="en-US" sz="4800" dirty="0">
                <a:solidFill>
                  <a:schemeClr val="tx2">
                    <a:lumMod val="90000"/>
                    <a:lumOff val="10000"/>
                  </a:schemeClr>
                </a:solidFill>
              </a:rPr>
              <a:t>Priming</a:t>
            </a:r>
          </a:p>
        </p:txBody>
      </p:sp>
      <p:pic>
        <p:nvPicPr>
          <p:cNvPr id="2" name="Picture 1" descr="A magnifying glass over a rainbow pyramid&#10;&#10;Description automatically generated">
            <a:extLst>
              <a:ext uri="{FF2B5EF4-FFF2-40B4-BE49-F238E27FC236}">
                <a16:creationId xmlns:a16="http://schemas.microsoft.com/office/drawing/2014/main" id="{F00E6126-D4AC-BFCB-E7A2-07A313BF4516}"/>
              </a:ext>
            </a:extLst>
          </p:cNvPr>
          <p:cNvPicPr>
            <a:picLocks noChangeAspect="1"/>
          </p:cNvPicPr>
          <p:nvPr/>
        </p:nvPicPr>
        <p:blipFill>
          <a:blip r:embed="rId3"/>
          <a:stretch>
            <a:fillRect/>
          </a:stretch>
        </p:blipFill>
        <p:spPr>
          <a:xfrm>
            <a:off x="8421882" y="260219"/>
            <a:ext cx="3776603" cy="3803013"/>
          </a:xfrm>
          <a:prstGeom prst="rect">
            <a:avLst/>
          </a:prstGeom>
        </p:spPr>
      </p:pic>
      <p:pic>
        <p:nvPicPr>
          <p:cNvPr id="13" name="Picture 12" descr="A document with text on it&#10;&#10;Description automatically generated">
            <a:extLst>
              <a:ext uri="{FF2B5EF4-FFF2-40B4-BE49-F238E27FC236}">
                <a16:creationId xmlns:a16="http://schemas.microsoft.com/office/drawing/2014/main" id="{CA38CC86-3697-FA54-A672-5AAB3F1EBEF6}"/>
              </a:ext>
            </a:extLst>
          </p:cNvPr>
          <p:cNvPicPr>
            <a:picLocks noChangeAspect="1"/>
          </p:cNvPicPr>
          <p:nvPr/>
        </p:nvPicPr>
        <p:blipFill>
          <a:blip r:embed="rId4"/>
          <a:stretch>
            <a:fillRect/>
          </a:stretch>
        </p:blipFill>
        <p:spPr>
          <a:xfrm rot="21064549">
            <a:off x="668272" y="2813767"/>
            <a:ext cx="7185846" cy="6858000"/>
          </a:xfrm>
          <a:prstGeom prst="rect">
            <a:avLst/>
          </a:prstGeom>
        </p:spPr>
      </p:pic>
      <p:sp>
        <p:nvSpPr>
          <p:cNvPr id="11" name="Rectangle 10">
            <a:extLst>
              <a:ext uri="{FF2B5EF4-FFF2-40B4-BE49-F238E27FC236}">
                <a16:creationId xmlns:a16="http://schemas.microsoft.com/office/drawing/2014/main" id="{A4A22755-7F15-D623-A31E-01715EED633E}"/>
              </a:ext>
            </a:extLst>
          </p:cNvPr>
          <p:cNvSpPr/>
          <p:nvPr/>
        </p:nvSpPr>
        <p:spPr>
          <a:xfrm>
            <a:off x="6757336" y="1538564"/>
            <a:ext cx="4990289" cy="459010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“...taking a few seconds to predict the answer before learning it, </a:t>
            </a:r>
            <a:r>
              <a:rPr lang="en-US" sz="2000" b="1" i="1" dirty="0">
                <a:solidFill>
                  <a:srgbClr val="C00000"/>
                </a:solidFill>
              </a:rPr>
              <a:t>even when the prediction was incorrect</a:t>
            </a:r>
            <a:r>
              <a:rPr lang="en-US" sz="2000" b="1" dirty="0">
                <a:solidFill>
                  <a:srgbClr val="C00000"/>
                </a:solidFill>
              </a:rPr>
              <a:t>, seemed to increase subsequent retention of learned material” </a:t>
            </a:r>
            <a:r>
              <a:rPr lang="en-US" sz="1400" b="1" dirty="0">
                <a:solidFill>
                  <a:srgbClr val="C00000"/>
                </a:solidFill>
              </a:rPr>
              <a:t>(Emphasis in the original, p.22) </a:t>
            </a:r>
          </a:p>
          <a:p>
            <a:endParaRPr lang="en-US" sz="2000" dirty="0">
              <a:solidFill>
                <a:schemeClr val="tx2">
                  <a:lumMod val="90000"/>
                  <a:lumOff val="10000"/>
                </a:schemeClr>
              </a:solidFill>
            </a:endParaRPr>
          </a:p>
          <a:p>
            <a:pPr algn="ctr"/>
            <a:endParaRPr lang="en-US" sz="2000" dirty="0">
              <a:solidFill>
                <a:schemeClr val="tx2">
                  <a:lumMod val="90000"/>
                  <a:lumOff val="10000"/>
                </a:schemeClr>
              </a:solidFill>
            </a:endParaRPr>
          </a:p>
        </p:txBody>
      </p:sp>
    </p:spTree>
    <p:extLst>
      <p:ext uri="{BB962C8B-B14F-4D97-AF65-F5344CB8AC3E}">
        <p14:creationId xmlns:p14="http://schemas.microsoft.com/office/powerpoint/2010/main" val="223997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0170F3C-5CBE-00F5-FE4E-7A958A422F52}"/>
              </a:ext>
            </a:extLst>
          </p:cNvPr>
          <p:cNvCxnSpPr/>
          <p:nvPr/>
        </p:nvCxnSpPr>
        <p:spPr>
          <a:xfrm>
            <a:off x="1089762" y="1966586"/>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742FB5C-C6A1-8938-51ED-79B5AC85C00E}"/>
              </a:ext>
            </a:extLst>
          </p:cNvPr>
          <p:cNvCxnSpPr/>
          <p:nvPr/>
        </p:nvCxnSpPr>
        <p:spPr>
          <a:xfrm>
            <a:off x="1089759" y="3074148"/>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893DD5B-BC37-045A-F724-EDE199BEA3EF}"/>
              </a:ext>
            </a:extLst>
          </p:cNvPr>
          <p:cNvSpPr txBox="1"/>
          <p:nvPr/>
        </p:nvSpPr>
        <p:spPr>
          <a:xfrm>
            <a:off x="1089763" y="2115803"/>
            <a:ext cx="2855269" cy="830997"/>
          </a:xfrm>
          <a:prstGeom prst="rect">
            <a:avLst/>
          </a:prstGeom>
          <a:noFill/>
        </p:spPr>
        <p:txBody>
          <a:bodyPr wrap="none" rtlCol="0">
            <a:spAutoFit/>
          </a:bodyPr>
          <a:lstStyle/>
          <a:p>
            <a:r>
              <a:rPr lang="en-US" sz="4800" dirty="0">
                <a:solidFill>
                  <a:schemeClr val="bg1"/>
                </a:solidFill>
              </a:rPr>
              <a:t>Predicting</a:t>
            </a:r>
          </a:p>
        </p:txBody>
      </p:sp>
      <p:sp>
        <p:nvSpPr>
          <p:cNvPr id="6" name="TextBox 5">
            <a:extLst>
              <a:ext uri="{FF2B5EF4-FFF2-40B4-BE49-F238E27FC236}">
                <a16:creationId xmlns:a16="http://schemas.microsoft.com/office/drawing/2014/main" id="{E04E6E57-C2AC-6AC6-640A-99189ACF7E6B}"/>
              </a:ext>
            </a:extLst>
          </p:cNvPr>
          <p:cNvSpPr txBox="1"/>
          <p:nvPr/>
        </p:nvSpPr>
        <p:spPr>
          <a:xfrm>
            <a:off x="1089762" y="615233"/>
            <a:ext cx="4384534" cy="923330"/>
          </a:xfrm>
          <a:prstGeom prst="rect">
            <a:avLst/>
          </a:prstGeom>
          <a:noFill/>
        </p:spPr>
        <p:txBody>
          <a:bodyPr wrap="none" rtlCol="0">
            <a:spAutoFit/>
          </a:bodyPr>
          <a:lstStyle/>
          <a:p>
            <a:r>
              <a:rPr lang="en-US" sz="5400" dirty="0">
                <a:solidFill>
                  <a:srgbClr val="00FFFC"/>
                </a:solidFill>
              </a:rPr>
              <a:t>Remembering</a:t>
            </a:r>
          </a:p>
        </p:txBody>
      </p:sp>
      <p:cxnSp>
        <p:nvCxnSpPr>
          <p:cNvPr id="7" name="Straight Connector 6">
            <a:extLst>
              <a:ext uri="{FF2B5EF4-FFF2-40B4-BE49-F238E27FC236}">
                <a16:creationId xmlns:a16="http://schemas.microsoft.com/office/drawing/2014/main" id="{F7FB237C-F166-9D82-D28A-9ACF5AD28A25}"/>
              </a:ext>
            </a:extLst>
          </p:cNvPr>
          <p:cNvCxnSpPr/>
          <p:nvPr/>
        </p:nvCxnSpPr>
        <p:spPr>
          <a:xfrm>
            <a:off x="1089759" y="4069812"/>
            <a:ext cx="6651321" cy="0"/>
          </a:xfrm>
          <a:prstGeom prst="line">
            <a:avLst/>
          </a:prstGeom>
          <a:ln w="63500">
            <a:solidFill>
              <a:srgbClr val="00FF85">
                <a:alpha val="20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B8AC072-9C48-515B-09FB-A2A5CDB12FF3}"/>
              </a:ext>
            </a:extLst>
          </p:cNvPr>
          <p:cNvCxnSpPr/>
          <p:nvPr/>
        </p:nvCxnSpPr>
        <p:spPr>
          <a:xfrm>
            <a:off x="1089759" y="5168918"/>
            <a:ext cx="6651321" cy="0"/>
          </a:xfrm>
          <a:prstGeom prst="line">
            <a:avLst/>
          </a:prstGeom>
          <a:ln w="63500">
            <a:solidFill>
              <a:srgbClr val="00FF85">
                <a:alpha val="19326"/>
              </a:srgbClr>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309460E-BFB2-D511-C449-BE4BE4E97C06}"/>
              </a:ext>
            </a:extLst>
          </p:cNvPr>
          <p:cNvSpPr txBox="1"/>
          <p:nvPr/>
        </p:nvSpPr>
        <p:spPr>
          <a:xfrm>
            <a:off x="1089760" y="3238815"/>
            <a:ext cx="2198422" cy="830997"/>
          </a:xfrm>
          <a:prstGeom prst="rect">
            <a:avLst/>
          </a:prstGeom>
          <a:noFill/>
        </p:spPr>
        <p:txBody>
          <a:bodyPr wrap="none" rtlCol="0">
            <a:spAutoFit/>
          </a:bodyPr>
          <a:lstStyle/>
          <a:p>
            <a:r>
              <a:rPr lang="en-US" sz="4800" dirty="0">
                <a:solidFill>
                  <a:schemeClr val="tx2">
                    <a:lumMod val="90000"/>
                    <a:lumOff val="10000"/>
                  </a:schemeClr>
                </a:solidFill>
              </a:rPr>
              <a:t>Priming</a:t>
            </a:r>
          </a:p>
        </p:txBody>
      </p:sp>
      <p:sp>
        <p:nvSpPr>
          <p:cNvPr id="10" name="TextBox 9">
            <a:extLst>
              <a:ext uri="{FF2B5EF4-FFF2-40B4-BE49-F238E27FC236}">
                <a16:creationId xmlns:a16="http://schemas.microsoft.com/office/drawing/2014/main" id="{6C063EB2-30CF-7C36-4A4A-1853655F8F11}"/>
              </a:ext>
            </a:extLst>
          </p:cNvPr>
          <p:cNvSpPr txBox="1"/>
          <p:nvPr/>
        </p:nvSpPr>
        <p:spPr>
          <a:xfrm>
            <a:off x="1089759" y="4321220"/>
            <a:ext cx="2821029" cy="830997"/>
          </a:xfrm>
          <a:prstGeom prst="rect">
            <a:avLst/>
          </a:prstGeom>
          <a:noFill/>
        </p:spPr>
        <p:txBody>
          <a:bodyPr wrap="none" rtlCol="0">
            <a:spAutoFit/>
          </a:bodyPr>
          <a:lstStyle/>
          <a:p>
            <a:r>
              <a:rPr lang="en-US" sz="4800" dirty="0">
                <a:solidFill>
                  <a:schemeClr val="tx2">
                    <a:lumMod val="90000"/>
                    <a:lumOff val="10000"/>
                  </a:schemeClr>
                </a:solidFill>
              </a:rPr>
              <a:t>Retrieving</a:t>
            </a:r>
          </a:p>
        </p:txBody>
      </p:sp>
      <p:pic>
        <p:nvPicPr>
          <p:cNvPr id="2" name="Picture 1" descr="A magnifying glass over a rainbow pyramid&#10;&#10;Description automatically generated">
            <a:extLst>
              <a:ext uri="{FF2B5EF4-FFF2-40B4-BE49-F238E27FC236}">
                <a16:creationId xmlns:a16="http://schemas.microsoft.com/office/drawing/2014/main" id="{F00E6126-D4AC-BFCB-E7A2-07A313BF4516}"/>
              </a:ext>
            </a:extLst>
          </p:cNvPr>
          <p:cNvPicPr>
            <a:picLocks noChangeAspect="1"/>
          </p:cNvPicPr>
          <p:nvPr/>
        </p:nvPicPr>
        <p:blipFill>
          <a:blip r:embed="rId3"/>
          <a:stretch>
            <a:fillRect/>
          </a:stretch>
        </p:blipFill>
        <p:spPr>
          <a:xfrm>
            <a:off x="8421882" y="260219"/>
            <a:ext cx="3776603" cy="3803013"/>
          </a:xfrm>
          <a:prstGeom prst="rect">
            <a:avLst/>
          </a:prstGeom>
        </p:spPr>
      </p:pic>
      <p:sp>
        <p:nvSpPr>
          <p:cNvPr id="11" name="Rectangle 10">
            <a:extLst>
              <a:ext uri="{FF2B5EF4-FFF2-40B4-BE49-F238E27FC236}">
                <a16:creationId xmlns:a16="http://schemas.microsoft.com/office/drawing/2014/main" id="{A4A22755-7F15-D623-A31E-01715EED633E}"/>
              </a:ext>
            </a:extLst>
          </p:cNvPr>
          <p:cNvSpPr/>
          <p:nvPr/>
        </p:nvSpPr>
        <p:spPr>
          <a:xfrm>
            <a:off x="747389" y="3238814"/>
            <a:ext cx="10872136" cy="3086848"/>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rPr>
              <a:t>“Neuroscientists are increasingly demonstrating that our brains are prediction-making machines, and that our learning stems most fundamentally from the cycle of making predictions and then adjusting our thinking in light of the accuracy of those predictions”</a:t>
            </a:r>
            <a:r>
              <a:rPr lang="en-US" sz="2400" dirty="0">
                <a:solidFill>
                  <a:schemeClr val="tx2">
                    <a:lumMod val="90000"/>
                    <a:lumOff val="10000"/>
                  </a:schemeClr>
                </a:solidFill>
              </a:rPr>
              <a:t> (Lang, 2021, p.25).</a:t>
            </a:r>
          </a:p>
          <a:p>
            <a:endParaRPr lang="en-US" sz="2400" dirty="0">
              <a:solidFill>
                <a:schemeClr val="tx2">
                  <a:lumMod val="90000"/>
                  <a:lumOff val="10000"/>
                </a:schemeClr>
              </a:solidFill>
            </a:endParaRPr>
          </a:p>
          <a:p>
            <a:r>
              <a:rPr lang="en-US" sz="2400" b="1" dirty="0">
                <a:solidFill>
                  <a:srgbClr val="002060"/>
                </a:solidFill>
              </a:rPr>
              <a:t>“Generating a prediction, detecting one’s error, and correcting oneself are the very foundation of effective learning” </a:t>
            </a:r>
            <a:r>
              <a:rPr lang="en-US" sz="2400" dirty="0">
                <a:solidFill>
                  <a:schemeClr val="tx2">
                    <a:lumMod val="90000"/>
                    <a:lumOff val="10000"/>
                  </a:schemeClr>
                </a:solidFill>
              </a:rPr>
              <a:t>(</a:t>
            </a:r>
            <a:r>
              <a:rPr lang="en-US" sz="2400" dirty="0" err="1">
                <a:solidFill>
                  <a:schemeClr val="tx2">
                    <a:lumMod val="90000"/>
                    <a:lumOff val="10000"/>
                  </a:schemeClr>
                </a:solidFill>
              </a:rPr>
              <a:t>Dehaene</a:t>
            </a:r>
            <a:r>
              <a:rPr lang="en-US" sz="2400" dirty="0">
                <a:solidFill>
                  <a:schemeClr val="tx2">
                    <a:lumMod val="90000"/>
                    <a:lumOff val="10000"/>
                  </a:schemeClr>
                </a:solidFill>
              </a:rPr>
              <a:t>, 2020, p.209).</a:t>
            </a:r>
          </a:p>
          <a:p>
            <a:pPr algn="ctr"/>
            <a:endParaRPr lang="en-US" sz="2000" dirty="0">
              <a:solidFill>
                <a:schemeClr val="tx2">
                  <a:lumMod val="90000"/>
                  <a:lumOff val="10000"/>
                </a:schemeClr>
              </a:solidFill>
            </a:endParaRPr>
          </a:p>
        </p:txBody>
      </p:sp>
    </p:spTree>
    <p:extLst>
      <p:ext uri="{BB962C8B-B14F-4D97-AF65-F5344CB8AC3E}">
        <p14:creationId xmlns:p14="http://schemas.microsoft.com/office/powerpoint/2010/main" val="2117091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6C46DD-8A8C-CDE8-E933-FEE999385862}"/>
              </a:ext>
            </a:extLst>
          </p:cNvPr>
          <p:cNvSpPr txBox="1"/>
          <p:nvPr/>
        </p:nvSpPr>
        <p:spPr>
          <a:xfrm>
            <a:off x="10446707" y="1753644"/>
            <a:ext cx="184731" cy="369332"/>
          </a:xfrm>
          <a:prstGeom prst="rect">
            <a:avLst/>
          </a:prstGeom>
          <a:noFill/>
        </p:spPr>
        <p:txBody>
          <a:bodyPr wrap="none" rtlCol="0">
            <a:spAutoFit/>
          </a:bodyPr>
          <a:lstStyle/>
          <a:p>
            <a:endParaRPr lang="en-US" dirty="0"/>
          </a:p>
        </p:txBody>
      </p:sp>
      <p:pic>
        <p:nvPicPr>
          <p:cNvPr id="10" name="Picture 9" descr="Interactive Brain - How Injury Can Affect the Brain | BrainLine">
            <a:extLst>
              <a:ext uri="{FF2B5EF4-FFF2-40B4-BE49-F238E27FC236}">
                <a16:creationId xmlns:a16="http://schemas.microsoft.com/office/drawing/2014/main" id="{3D491066-2651-772F-C107-83C14F0238C9}"/>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017252" y="522289"/>
            <a:ext cx="5607403" cy="43427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en Martin/Getty Images">
            <a:extLst>
              <a:ext uri="{FF2B5EF4-FFF2-40B4-BE49-F238E27FC236}">
                <a16:creationId xmlns:a16="http://schemas.microsoft.com/office/drawing/2014/main" id="{E325440E-7156-A4B4-CDC3-C64705DD2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3195" y="709807"/>
            <a:ext cx="2571389" cy="3810772"/>
          </a:xfrm>
          <a:prstGeom prst="rect">
            <a:avLst/>
          </a:prstGeom>
          <a:noFill/>
          <a:ln w="38100">
            <a:solidFill>
              <a:schemeClr val="bg1"/>
            </a:solidFill>
          </a:ln>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D851894-D5B2-4CB5-833F-3D6B9372184D}"/>
              </a:ext>
            </a:extLst>
          </p:cNvPr>
          <p:cNvSpPr txBox="1"/>
          <p:nvPr/>
        </p:nvSpPr>
        <p:spPr>
          <a:xfrm>
            <a:off x="8307612" y="4014473"/>
            <a:ext cx="1298689" cy="369332"/>
          </a:xfrm>
          <a:prstGeom prst="rect">
            <a:avLst/>
          </a:prstGeom>
          <a:noFill/>
        </p:spPr>
        <p:txBody>
          <a:bodyPr wrap="none" rtlCol="0">
            <a:spAutoFit/>
          </a:bodyPr>
          <a:lstStyle/>
          <a:p>
            <a:r>
              <a:rPr lang="en-US" dirty="0">
                <a:solidFill>
                  <a:schemeClr val="bg1"/>
                </a:solidFill>
              </a:rPr>
              <a:t>Jean Piaget</a:t>
            </a:r>
          </a:p>
        </p:txBody>
      </p:sp>
      <p:sp>
        <p:nvSpPr>
          <p:cNvPr id="16" name="TextBox 15">
            <a:extLst>
              <a:ext uri="{FF2B5EF4-FFF2-40B4-BE49-F238E27FC236}">
                <a16:creationId xmlns:a16="http://schemas.microsoft.com/office/drawing/2014/main" id="{CB233390-6115-D210-B7F3-C5469703887C}"/>
              </a:ext>
            </a:extLst>
          </p:cNvPr>
          <p:cNvSpPr txBox="1"/>
          <p:nvPr/>
        </p:nvSpPr>
        <p:spPr>
          <a:xfrm>
            <a:off x="4108308" y="4865060"/>
            <a:ext cx="3975384" cy="584775"/>
          </a:xfrm>
          <a:prstGeom prst="rect">
            <a:avLst/>
          </a:prstGeom>
          <a:noFill/>
        </p:spPr>
        <p:txBody>
          <a:bodyPr wrap="none" rtlCol="0">
            <a:spAutoFit/>
          </a:bodyPr>
          <a:lstStyle/>
          <a:p>
            <a:r>
              <a:rPr lang="en-US" sz="3200" dirty="0">
                <a:solidFill>
                  <a:schemeClr val="bg1"/>
                </a:solidFill>
              </a:rPr>
              <a:t>Schema or Schemata</a:t>
            </a:r>
          </a:p>
        </p:txBody>
      </p:sp>
    </p:spTree>
    <p:extLst>
      <p:ext uri="{BB962C8B-B14F-4D97-AF65-F5344CB8AC3E}">
        <p14:creationId xmlns:p14="http://schemas.microsoft.com/office/powerpoint/2010/main" val="3277325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15 Best Sand Castles Of All Time | MostBeautifulThings">
            <a:extLst>
              <a:ext uri="{FF2B5EF4-FFF2-40B4-BE49-F238E27FC236}">
                <a16:creationId xmlns:a16="http://schemas.microsoft.com/office/drawing/2014/main" id="{4D107390-084B-D9D5-14C1-78F9A70660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65" b="879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480555-970E-2491-DCEF-60E5A10DA59D}"/>
              </a:ext>
            </a:extLst>
          </p:cNvPr>
          <p:cNvSpPr txBox="1"/>
          <p:nvPr/>
        </p:nvSpPr>
        <p:spPr>
          <a:xfrm>
            <a:off x="5936751" y="5304141"/>
            <a:ext cx="5461687" cy="1015663"/>
          </a:xfrm>
          <a:prstGeom prst="rect">
            <a:avLst/>
          </a:prstGeom>
          <a:noFill/>
        </p:spPr>
        <p:txBody>
          <a:bodyPr wrap="square" rtlCol="0">
            <a:spAutoFit/>
          </a:bodyPr>
          <a:lstStyle/>
          <a:p>
            <a:r>
              <a:rPr lang="en-US" sz="6000" b="1" dirty="0">
                <a:solidFill>
                  <a:schemeClr val="bg1"/>
                </a:solidFill>
              </a:rPr>
              <a:t>Schema</a:t>
            </a:r>
          </a:p>
        </p:txBody>
      </p:sp>
    </p:spTree>
    <p:extLst>
      <p:ext uri="{BB962C8B-B14F-4D97-AF65-F5344CB8AC3E}">
        <p14:creationId xmlns:p14="http://schemas.microsoft.com/office/powerpoint/2010/main" val="1128919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0170F3C-5CBE-00F5-FE4E-7A958A422F52}"/>
              </a:ext>
            </a:extLst>
          </p:cNvPr>
          <p:cNvCxnSpPr/>
          <p:nvPr/>
        </p:nvCxnSpPr>
        <p:spPr>
          <a:xfrm>
            <a:off x="1089762" y="1966586"/>
            <a:ext cx="6651321" cy="0"/>
          </a:xfrm>
          <a:prstGeom prst="line">
            <a:avLst/>
          </a:prstGeom>
          <a:ln w="63500">
            <a:solidFill>
              <a:srgbClr val="00FF85">
                <a:alpha val="11000"/>
              </a:srgbClr>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742FB5C-C6A1-8938-51ED-79B5AC85C00E}"/>
              </a:ext>
            </a:extLst>
          </p:cNvPr>
          <p:cNvCxnSpPr/>
          <p:nvPr/>
        </p:nvCxnSpPr>
        <p:spPr>
          <a:xfrm>
            <a:off x="1089759" y="3074148"/>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893DD5B-BC37-045A-F724-EDE199BEA3EF}"/>
              </a:ext>
            </a:extLst>
          </p:cNvPr>
          <p:cNvSpPr txBox="1"/>
          <p:nvPr/>
        </p:nvSpPr>
        <p:spPr>
          <a:xfrm>
            <a:off x="1089763" y="2115803"/>
            <a:ext cx="2855269" cy="830997"/>
          </a:xfrm>
          <a:prstGeom prst="rect">
            <a:avLst/>
          </a:prstGeom>
          <a:noFill/>
        </p:spPr>
        <p:txBody>
          <a:bodyPr wrap="none" rtlCol="0">
            <a:spAutoFit/>
          </a:bodyPr>
          <a:lstStyle/>
          <a:p>
            <a:r>
              <a:rPr lang="en-US" sz="4800" dirty="0">
                <a:solidFill>
                  <a:schemeClr val="accent1">
                    <a:lumMod val="75000"/>
                  </a:schemeClr>
                </a:solidFill>
              </a:rPr>
              <a:t>Predicting</a:t>
            </a:r>
          </a:p>
        </p:txBody>
      </p:sp>
      <p:sp>
        <p:nvSpPr>
          <p:cNvPr id="6" name="TextBox 5">
            <a:extLst>
              <a:ext uri="{FF2B5EF4-FFF2-40B4-BE49-F238E27FC236}">
                <a16:creationId xmlns:a16="http://schemas.microsoft.com/office/drawing/2014/main" id="{E04E6E57-C2AC-6AC6-640A-99189ACF7E6B}"/>
              </a:ext>
            </a:extLst>
          </p:cNvPr>
          <p:cNvSpPr txBox="1"/>
          <p:nvPr/>
        </p:nvSpPr>
        <p:spPr>
          <a:xfrm>
            <a:off x="1089762" y="615233"/>
            <a:ext cx="4384534" cy="923330"/>
          </a:xfrm>
          <a:prstGeom prst="rect">
            <a:avLst/>
          </a:prstGeom>
          <a:noFill/>
        </p:spPr>
        <p:txBody>
          <a:bodyPr wrap="none" rtlCol="0">
            <a:spAutoFit/>
          </a:bodyPr>
          <a:lstStyle/>
          <a:p>
            <a:r>
              <a:rPr lang="en-US" sz="5400" dirty="0">
                <a:solidFill>
                  <a:srgbClr val="00FFFC"/>
                </a:solidFill>
              </a:rPr>
              <a:t>Remembering</a:t>
            </a:r>
          </a:p>
        </p:txBody>
      </p:sp>
      <p:cxnSp>
        <p:nvCxnSpPr>
          <p:cNvPr id="7" name="Straight Connector 6">
            <a:extLst>
              <a:ext uri="{FF2B5EF4-FFF2-40B4-BE49-F238E27FC236}">
                <a16:creationId xmlns:a16="http://schemas.microsoft.com/office/drawing/2014/main" id="{F7FB237C-F166-9D82-D28A-9ACF5AD28A25}"/>
              </a:ext>
            </a:extLst>
          </p:cNvPr>
          <p:cNvCxnSpPr/>
          <p:nvPr/>
        </p:nvCxnSpPr>
        <p:spPr>
          <a:xfrm>
            <a:off x="1089759" y="4069812"/>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B8AC072-9C48-515B-09FB-A2A5CDB12FF3}"/>
              </a:ext>
            </a:extLst>
          </p:cNvPr>
          <p:cNvCxnSpPr/>
          <p:nvPr/>
        </p:nvCxnSpPr>
        <p:spPr>
          <a:xfrm>
            <a:off x="1089759" y="5168918"/>
            <a:ext cx="6651321" cy="0"/>
          </a:xfrm>
          <a:prstGeom prst="line">
            <a:avLst/>
          </a:prstGeom>
          <a:ln w="63500">
            <a:solidFill>
              <a:srgbClr val="00FF85">
                <a:alpha val="20900"/>
              </a:srgbClr>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309460E-BFB2-D511-C449-BE4BE4E97C06}"/>
              </a:ext>
            </a:extLst>
          </p:cNvPr>
          <p:cNvSpPr txBox="1"/>
          <p:nvPr/>
        </p:nvSpPr>
        <p:spPr>
          <a:xfrm>
            <a:off x="1089760" y="3238815"/>
            <a:ext cx="2198422" cy="830997"/>
          </a:xfrm>
          <a:prstGeom prst="rect">
            <a:avLst/>
          </a:prstGeom>
          <a:noFill/>
        </p:spPr>
        <p:txBody>
          <a:bodyPr wrap="none" rtlCol="0">
            <a:spAutoFit/>
          </a:bodyPr>
          <a:lstStyle/>
          <a:p>
            <a:r>
              <a:rPr lang="en-US" sz="4800" dirty="0">
                <a:solidFill>
                  <a:schemeClr val="bg1"/>
                </a:solidFill>
              </a:rPr>
              <a:t>Priming</a:t>
            </a:r>
          </a:p>
        </p:txBody>
      </p:sp>
      <p:sp>
        <p:nvSpPr>
          <p:cNvPr id="10" name="TextBox 9">
            <a:extLst>
              <a:ext uri="{FF2B5EF4-FFF2-40B4-BE49-F238E27FC236}">
                <a16:creationId xmlns:a16="http://schemas.microsoft.com/office/drawing/2014/main" id="{6C063EB2-30CF-7C36-4A4A-1853655F8F11}"/>
              </a:ext>
            </a:extLst>
          </p:cNvPr>
          <p:cNvSpPr txBox="1"/>
          <p:nvPr/>
        </p:nvSpPr>
        <p:spPr>
          <a:xfrm>
            <a:off x="1089759" y="4321220"/>
            <a:ext cx="2821029" cy="830997"/>
          </a:xfrm>
          <a:prstGeom prst="rect">
            <a:avLst/>
          </a:prstGeom>
          <a:noFill/>
        </p:spPr>
        <p:txBody>
          <a:bodyPr wrap="none" rtlCol="0">
            <a:spAutoFit/>
          </a:bodyPr>
          <a:lstStyle/>
          <a:p>
            <a:r>
              <a:rPr lang="en-US" sz="4800" dirty="0">
                <a:solidFill>
                  <a:schemeClr val="accent1">
                    <a:lumMod val="75000"/>
                  </a:schemeClr>
                </a:solidFill>
              </a:rPr>
              <a:t>Retrieving</a:t>
            </a:r>
          </a:p>
        </p:txBody>
      </p:sp>
      <p:pic>
        <p:nvPicPr>
          <p:cNvPr id="25" name="Picture 24" descr="A magnifying glass over a rainbow pyramid&#10;&#10;Description automatically generated">
            <a:extLst>
              <a:ext uri="{FF2B5EF4-FFF2-40B4-BE49-F238E27FC236}">
                <a16:creationId xmlns:a16="http://schemas.microsoft.com/office/drawing/2014/main" id="{63A12C0E-E77E-74BC-4118-575BD12F70C8}"/>
              </a:ext>
            </a:extLst>
          </p:cNvPr>
          <p:cNvPicPr>
            <a:picLocks noChangeAspect="1"/>
          </p:cNvPicPr>
          <p:nvPr/>
        </p:nvPicPr>
        <p:blipFill>
          <a:blip r:embed="rId2"/>
          <a:stretch>
            <a:fillRect/>
          </a:stretch>
        </p:blipFill>
        <p:spPr>
          <a:xfrm>
            <a:off x="8421882" y="260219"/>
            <a:ext cx="3776603" cy="3803013"/>
          </a:xfrm>
          <a:prstGeom prst="rect">
            <a:avLst/>
          </a:prstGeom>
        </p:spPr>
      </p:pic>
    </p:spTree>
    <p:extLst>
      <p:ext uri="{BB962C8B-B14F-4D97-AF65-F5344CB8AC3E}">
        <p14:creationId xmlns:p14="http://schemas.microsoft.com/office/powerpoint/2010/main" val="1812220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BCFA8B9-45A2-2E17-200F-BA1DD6603960}"/>
              </a:ext>
            </a:extLst>
          </p:cNvPr>
          <p:cNvGrpSpPr/>
          <p:nvPr/>
        </p:nvGrpSpPr>
        <p:grpSpPr>
          <a:xfrm>
            <a:off x="628098" y="369004"/>
            <a:ext cx="5010702" cy="5327524"/>
            <a:chOff x="2687689" y="751558"/>
            <a:chExt cx="5010702" cy="5327524"/>
          </a:xfrm>
        </p:grpSpPr>
        <p:grpSp>
          <p:nvGrpSpPr>
            <p:cNvPr id="14" name="Group 13">
              <a:extLst>
                <a:ext uri="{FF2B5EF4-FFF2-40B4-BE49-F238E27FC236}">
                  <a16:creationId xmlns:a16="http://schemas.microsoft.com/office/drawing/2014/main" id="{EC52D232-8FA5-0CD7-0127-273239A6FDEA}"/>
                </a:ext>
              </a:extLst>
            </p:cNvPr>
            <p:cNvGrpSpPr/>
            <p:nvPr/>
          </p:nvGrpSpPr>
          <p:grpSpPr>
            <a:xfrm>
              <a:off x="2687689" y="751558"/>
              <a:ext cx="5010702" cy="5327524"/>
              <a:chOff x="4412308" y="962972"/>
              <a:chExt cx="7552389" cy="7810896"/>
            </a:xfrm>
          </p:grpSpPr>
          <p:grpSp>
            <p:nvGrpSpPr>
              <p:cNvPr id="16" name="Group 15">
                <a:extLst>
                  <a:ext uri="{FF2B5EF4-FFF2-40B4-BE49-F238E27FC236}">
                    <a16:creationId xmlns:a16="http://schemas.microsoft.com/office/drawing/2014/main" id="{1F541B51-3711-F736-B9DB-753C1A3A7DB4}"/>
                  </a:ext>
                </a:extLst>
              </p:cNvPr>
              <p:cNvGrpSpPr/>
              <p:nvPr/>
            </p:nvGrpSpPr>
            <p:grpSpPr>
              <a:xfrm>
                <a:off x="4412308" y="962972"/>
                <a:ext cx="7552389" cy="7810896"/>
                <a:chOff x="4141485" y="5973631"/>
                <a:chExt cx="7552506" cy="7811020"/>
              </a:xfrm>
            </p:grpSpPr>
            <p:sp>
              <p:nvSpPr>
                <p:cNvPr id="18" name="Oval 17">
                  <a:extLst>
                    <a:ext uri="{FF2B5EF4-FFF2-40B4-BE49-F238E27FC236}">
                      <a16:creationId xmlns:a16="http://schemas.microsoft.com/office/drawing/2014/main" id="{1A29F778-7F2C-2B9E-2298-00CAC5C24739}"/>
                    </a:ext>
                  </a:extLst>
                </p:cNvPr>
                <p:cNvSpPr/>
                <p:nvPr/>
              </p:nvSpPr>
              <p:spPr>
                <a:xfrm>
                  <a:off x="5687903" y="6921258"/>
                  <a:ext cx="4562317" cy="4560480"/>
                </a:xfrm>
                <a:prstGeom prst="ellipse">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3304752" rtl="0" eaLnBrk="1" fontAlgn="ctr"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Futura Condensed Medium" charset="0"/>
                      <a:ea typeface="Futura Condensed Medium" charset="0"/>
                      <a:cs typeface="Futura Condensed Medium" charset="0"/>
                    </a:rPr>
                    <a:t>Pre-Activate </a:t>
                  </a:r>
                </a:p>
                <a:p>
                  <a:pPr marL="0" marR="0" lvl="0" indent="0" algn="ctr" defTabSz="3304752" rtl="0" eaLnBrk="1" fontAlgn="ctr" latinLnBrk="0" hangingPunct="1">
                    <a:lnSpc>
                      <a:spcPct val="100000"/>
                    </a:lnSpc>
                    <a:spcBef>
                      <a:spcPts val="0"/>
                    </a:spcBef>
                    <a:spcAft>
                      <a:spcPts val="0"/>
                    </a:spcAft>
                    <a:buClrTx/>
                    <a:buSzTx/>
                    <a:buFontTx/>
                    <a:buNone/>
                    <a:tabLst/>
                    <a:defRPr/>
                  </a:pPr>
                  <a:r>
                    <a:rPr lang="en-US" sz="3600" dirty="0">
                      <a:solidFill>
                        <a:prstClr val="white"/>
                      </a:solidFill>
                      <a:latin typeface="Futura Condensed Medium" charset="0"/>
                      <a:ea typeface="Futura Condensed Medium" charset="0"/>
                      <a:cs typeface="Futura Condensed Medium" charset="0"/>
                    </a:rPr>
                    <a:t>Strategies to </a:t>
                  </a:r>
                </a:p>
                <a:p>
                  <a:pPr marL="0" marR="0" lvl="0" indent="0" algn="ctr" defTabSz="3304752" rtl="0" eaLnBrk="1" fontAlgn="ctr"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Futura Condensed Medium" charset="0"/>
                      <a:ea typeface="Futura Condensed Medium" charset="0"/>
                      <a:cs typeface="Futura Condensed Medium" charset="0"/>
                    </a:rPr>
                    <a:t>Guide</a:t>
                  </a:r>
                </a:p>
                <a:p>
                  <a:pPr marL="0" marR="0" lvl="0" indent="0" algn="ctr" defTabSz="3304752" rtl="0" eaLnBrk="1" fontAlgn="ctr" latinLnBrk="0" hangingPunct="1">
                    <a:lnSpc>
                      <a:spcPct val="100000"/>
                    </a:lnSpc>
                    <a:spcBef>
                      <a:spcPts val="0"/>
                    </a:spcBef>
                    <a:spcAft>
                      <a:spcPts val="0"/>
                    </a:spcAft>
                    <a:buClrTx/>
                    <a:buSzTx/>
                    <a:buFontTx/>
                    <a:buNone/>
                    <a:tabLst/>
                    <a:defRPr/>
                  </a:pPr>
                  <a:r>
                    <a:rPr lang="en-US" sz="3600" dirty="0">
                      <a:solidFill>
                        <a:prstClr val="white"/>
                      </a:solidFill>
                      <a:latin typeface="Futura Condensed Medium" charset="0"/>
                      <a:ea typeface="Futura Condensed Medium" charset="0"/>
                      <a:cs typeface="Futura Condensed Medium" charset="0"/>
                    </a:rPr>
                    <a:t>Learning</a:t>
                  </a:r>
                  <a:endParaRPr kumimoji="0" lang="en-US" sz="3600" b="0" i="0" u="none" strike="noStrike" kern="1200" cap="none" spc="0" normalizeH="0" baseline="0" noProof="0" dirty="0">
                    <a:ln>
                      <a:noFill/>
                    </a:ln>
                    <a:solidFill>
                      <a:prstClr val="white"/>
                    </a:solidFill>
                    <a:effectLst/>
                    <a:uLnTx/>
                    <a:uFillTx/>
                    <a:latin typeface="Futura Condensed Medium" charset="0"/>
                    <a:ea typeface="Futura Condensed Medium" charset="0"/>
                    <a:cs typeface="Futura Condensed Medium" charset="0"/>
                  </a:endParaRPr>
                </a:p>
              </p:txBody>
            </p:sp>
            <p:sp>
              <p:nvSpPr>
                <p:cNvPr id="19" name="TextBox 18">
                  <a:extLst>
                    <a:ext uri="{FF2B5EF4-FFF2-40B4-BE49-F238E27FC236}">
                      <a16:creationId xmlns:a16="http://schemas.microsoft.com/office/drawing/2014/main" id="{5FF920B1-1F58-80AA-E16E-E6F8FD403A88}"/>
                    </a:ext>
                  </a:extLst>
                </p:cNvPr>
                <p:cNvSpPr txBox="1"/>
                <p:nvPr/>
              </p:nvSpPr>
              <p:spPr>
                <a:xfrm>
                  <a:off x="6401791" y="5973631"/>
                  <a:ext cx="3134542" cy="9476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Futura Condensed Medium" charset="0"/>
                      <a:ea typeface="Futura Condensed Medium" charset="0"/>
                      <a:cs typeface="Futura Condensed Medium" charset="0"/>
                    </a:rPr>
                    <a:t>Neuroscience</a:t>
                  </a:r>
                </a:p>
              </p:txBody>
            </p:sp>
            <p:sp>
              <p:nvSpPr>
                <p:cNvPr id="20" name="TextBox 19">
                  <a:extLst>
                    <a:ext uri="{FF2B5EF4-FFF2-40B4-BE49-F238E27FC236}">
                      <a16:creationId xmlns:a16="http://schemas.microsoft.com/office/drawing/2014/main" id="{9FB85A6C-0287-D0A0-5118-C8A076AACB8B}"/>
                    </a:ext>
                  </a:extLst>
                </p:cNvPr>
                <p:cNvSpPr txBox="1"/>
                <p:nvPr/>
              </p:nvSpPr>
              <p:spPr>
                <a:xfrm>
                  <a:off x="9287005" y="10283968"/>
                  <a:ext cx="2406986" cy="9476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Futura Condensed Medium" charset="0"/>
                      <a:ea typeface="Futura Condensed Medium" charset="0"/>
                      <a:cs typeface="Futura Condensed Medium" charset="0"/>
                    </a:rPr>
                    <a:t>Education</a:t>
                  </a:r>
                </a:p>
              </p:txBody>
            </p:sp>
            <p:sp>
              <p:nvSpPr>
                <p:cNvPr id="21" name="TextBox 20">
                  <a:extLst>
                    <a:ext uri="{FF2B5EF4-FFF2-40B4-BE49-F238E27FC236}">
                      <a16:creationId xmlns:a16="http://schemas.microsoft.com/office/drawing/2014/main" id="{24DD15C3-10B4-7E80-2213-346A24C7CDF4}"/>
                    </a:ext>
                  </a:extLst>
                </p:cNvPr>
                <p:cNvSpPr txBox="1"/>
                <p:nvPr/>
              </p:nvSpPr>
              <p:spPr>
                <a:xfrm>
                  <a:off x="4141485" y="10283968"/>
                  <a:ext cx="2692963" cy="9476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Futura Condensed Medium" charset="0"/>
                      <a:ea typeface="Futura Condensed Medium" charset="0"/>
                      <a:cs typeface="Futura Condensed Medium" charset="0"/>
                    </a:rPr>
                    <a:t>Psychology</a:t>
                  </a:r>
                </a:p>
              </p:txBody>
            </p:sp>
            <p:sp>
              <p:nvSpPr>
                <p:cNvPr id="22" name="Arc 21">
                  <a:extLst>
                    <a:ext uri="{FF2B5EF4-FFF2-40B4-BE49-F238E27FC236}">
                      <a16:creationId xmlns:a16="http://schemas.microsoft.com/office/drawing/2014/main" id="{C760EC67-C66B-D981-81E9-DBE4B1B0269C}"/>
                    </a:ext>
                  </a:extLst>
                </p:cNvPr>
                <p:cNvSpPr>
                  <a:spLocks noChangeAspect="1"/>
                </p:cNvSpPr>
                <p:nvPr/>
              </p:nvSpPr>
              <p:spPr>
                <a:xfrm rot="14500657">
                  <a:off x="4986507" y="6315902"/>
                  <a:ext cx="5569946" cy="5632087"/>
                </a:xfrm>
                <a:prstGeom prst="arc">
                  <a:avLst>
                    <a:gd name="adj1" fmla="val 16230894"/>
                    <a:gd name="adj2" fmla="val 21538912"/>
                  </a:avLst>
                </a:prstGeom>
                <a:ln w="63500">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4631674-A11A-A834-C6FE-7F817E4D1583}"/>
                    </a:ext>
                  </a:extLst>
                </p:cNvPr>
                <p:cNvSpPr txBox="1"/>
                <p:nvPr/>
              </p:nvSpPr>
              <p:spPr>
                <a:xfrm>
                  <a:off x="5229643" y="12746775"/>
                  <a:ext cx="5893513" cy="10378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PEN Principle #12</a:t>
                  </a:r>
                </a:p>
              </p:txBody>
            </p:sp>
          </p:grpSp>
          <p:sp>
            <p:nvSpPr>
              <p:cNvPr id="17" name="Arc 16">
                <a:extLst>
                  <a:ext uri="{FF2B5EF4-FFF2-40B4-BE49-F238E27FC236}">
                    <a16:creationId xmlns:a16="http://schemas.microsoft.com/office/drawing/2014/main" id="{D3AC12ED-C6FA-06D1-9403-FACB3DD9E6AA}"/>
                  </a:ext>
                </a:extLst>
              </p:cNvPr>
              <p:cNvSpPr>
                <a:spLocks noChangeAspect="1"/>
              </p:cNvSpPr>
              <p:nvPr/>
            </p:nvSpPr>
            <p:spPr>
              <a:xfrm rot="1422675">
                <a:off x="5724845" y="1464485"/>
                <a:ext cx="5569857" cy="5631999"/>
              </a:xfrm>
              <a:prstGeom prst="arc">
                <a:avLst>
                  <a:gd name="adj1" fmla="val 16230894"/>
                  <a:gd name="adj2" fmla="val 21538912"/>
                </a:avLst>
              </a:prstGeom>
              <a:ln w="63500">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9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 name="Arc 14">
              <a:extLst>
                <a:ext uri="{FF2B5EF4-FFF2-40B4-BE49-F238E27FC236}">
                  <a16:creationId xmlns:a16="http://schemas.microsoft.com/office/drawing/2014/main" id="{A7C44493-A92A-5169-5BDB-2794BFD64B8D}"/>
                </a:ext>
              </a:extLst>
            </p:cNvPr>
            <p:cNvSpPr>
              <a:spLocks noChangeAspect="1"/>
            </p:cNvSpPr>
            <p:nvPr/>
          </p:nvSpPr>
          <p:spPr>
            <a:xfrm rot="7982596">
              <a:off x="3248318" y="1238463"/>
              <a:ext cx="3695373" cy="3841379"/>
            </a:xfrm>
            <a:prstGeom prst="arc">
              <a:avLst>
                <a:gd name="adj1" fmla="val 16230894"/>
                <a:gd name="adj2" fmla="val 21538912"/>
              </a:avLst>
            </a:prstGeom>
            <a:ln w="63500">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9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8194" name="Picture 2" descr="T2 weighted image | Radiology Reference Article | Radiopaedia.org">
            <a:extLst>
              <a:ext uri="{FF2B5EF4-FFF2-40B4-BE49-F238E27FC236}">
                <a16:creationId xmlns:a16="http://schemas.microsoft.com/office/drawing/2014/main" id="{4AE0C90A-4506-37ED-38D0-D2FDC4F57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674" y="692169"/>
            <a:ext cx="2941683" cy="29416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2 weighted image | Radiology Reference Article | Radiopaedia.org">
            <a:extLst>
              <a:ext uri="{FF2B5EF4-FFF2-40B4-BE49-F238E27FC236}">
                <a16:creationId xmlns:a16="http://schemas.microsoft.com/office/drawing/2014/main" id="{3D125A2E-3A4E-54C1-BE74-41B8D1848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8757" y="690361"/>
            <a:ext cx="2941683" cy="29416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3" name="Ink 2">
                <a:extLst>
                  <a:ext uri="{FF2B5EF4-FFF2-40B4-BE49-F238E27FC236}">
                    <a16:creationId xmlns:a16="http://schemas.microsoft.com/office/drawing/2014/main" id="{6684DD87-A172-D4B3-1ADE-06DB33FAE86E}"/>
                  </a:ext>
                </a:extLst>
              </p14:cNvPr>
              <p14:cNvContentPartPr/>
              <p14:nvPr/>
            </p14:nvContentPartPr>
            <p14:xfrm>
              <a:off x="6683025" y="2935976"/>
              <a:ext cx="360" cy="360"/>
            </p14:xfrm>
          </p:contentPart>
        </mc:Choice>
        <mc:Fallback xmlns="">
          <p:pic>
            <p:nvPicPr>
              <p:cNvPr id="3" name="Ink 2">
                <a:extLst>
                  <a:ext uri="{FF2B5EF4-FFF2-40B4-BE49-F238E27FC236}">
                    <a16:creationId xmlns:a16="http://schemas.microsoft.com/office/drawing/2014/main" id="{6684DD87-A172-D4B3-1ADE-06DB33FAE86E}"/>
                  </a:ext>
                </a:extLst>
              </p:cNvPr>
              <p:cNvPicPr/>
              <p:nvPr/>
            </p:nvPicPr>
            <p:blipFill>
              <a:blip r:embed="rId5"/>
              <a:stretch>
                <a:fillRect/>
              </a:stretch>
            </p:blipFill>
            <p:spPr>
              <a:xfrm>
                <a:off x="6665385" y="2918336"/>
                <a:ext cx="36000" cy="36000"/>
              </a:xfrm>
              <a:prstGeom prst="rect">
                <a:avLst/>
              </a:prstGeom>
            </p:spPr>
          </p:pic>
        </mc:Fallback>
      </mc:AlternateContent>
      <p:grpSp>
        <p:nvGrpSpPr>
          <p:cNvPr id="34" name="Group 33">
            <a:extLst>
              <a:ext uri="{FF2B5EF4-FFF2-40B4-BE49-F238E27FC236}">
                <a16:creationId xmlns:a16="http://schemas.microsoft.com/office/drawing/2014/main" id="{8DA313A6-36EC-EE67-40C2-BA3DA938D460}"/>
              </a:ext>
            </a:extLst>
          </p:cNvPr>
          <p:cNvGrpSpPr/>
          <p:nvPr/>
        </p:nvGrpSpPr>
        <p:grpSpPr>
          <a:xfrm>
            <a:off x="6729825" y="2709176"/>
            <a:ext cx="485640" cy="556920"/>
            <a:chOff x="6729825" y="2709176"/>
            <a:chExt cx="485640" cy="55692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4" name="Ink 3">
                  <a:extLst>
                    <a:ext uri="{FF2B5EF4-FFF2-40B4-BE49-F238E27FC236}">
                      <a16:creationId xmlns:a16="http://schemas.microsoft.com/office/drawing/2014/main" id="{CF9D1AC7-2468-F9C0-2C74-C8733F42DC1B}"/>
                    </a:ext>
                  </a:extLst>
                </p14:cNvPr>
                <p14:cNvContentPartPr/>
                <p14:nvPr/>
              </p14:nvContentPartPr>
              <p14:xfrm>
                <a:off x="6729825" y="2914736"/>
                <a:ext cx="360" cy="360"/>
              </p14:xfrm>
            </p:contentPart>
          </mc:Choice>
          <mc:Fallback xmlns="">
            <p:pic>
              <p:nvPicPr>
                <p:cNvPr id="4" name="Ink 3">
                  <a:extLst>
                    <a:ext uri="{FF2B5EF4-FFF2-40B4-BE49-F238E27FC236}">
                      <a16:creationId xmlns:a16="http://schemas.microsoft.com/office/drawing/2014/main" id="{CF9D1AC7-2468-F9C0-2C74-C8733F42DC1B}"/>
                    </a:ext>
                  </a:extLst>
                </p:cNvPr>
                <p:cNvPicPr/>
                <p:nvPr/>
              </p:nvPicPr>
              <p:blipFill>
                <a:blip r:embed="rId7"/>
                <a:stretch>
                  <a:fillRect/>
                </a:stretch>
              </p:blipFill>
              <p:spPr>
                <a:xfrm>
                  <a:off x="6711825" y="289673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5" name="Ink 4">
                  <a:extLst>
                    <a:ext uri="{FF2B5EF4-FFF2-40B4-BE49-F238E27FC236}">
                      <a16:creationId xmlns:a16="http://schemas.microsoft.com/office/drawing/2014/main" id="{D97C69D6-1833-BD39-D117-871623CA175A}"/>
                    </a:ext>
                  </a:extLst>
                </p14:cNvPr>
                <p14:cNvContentPartPr/>
                <p14:nvPr/>
              </p14:nvContentPartPr>
              <p14:xfrm>
                <a:off x="6750345" y="2875856"/>
                <a:ext cx="360" cy="360"/>
              </p14:xfrm>
            </p:contentPart>
          </mc:Choice>
          <mc:Fallback xmlns="">
            <p:pic>
              <p:nvPicPr>
                <p:cNvPr id="5" name="Ink 4">
                  <a:extLst>
                    <a:ext uri="{FF2B5EF4-FFF2-40B4-BE49-F238E27FC236}">
                      <a16:creationId xmlns:a16="http://schemas.microsoft.com/office/drawing/2014/main" id="{D97C69D6-1833-BD39-D117-871623CA175A}"/>
                    </a:ext>
                  </a:extLst>
                </p:cNvPr>
                <p:cNvPicPr/>
                <p:nvPr/>
              </p:nvPicPr>
              <p:blipFill>
                <a:blip r:embed="rId9"/>
                <a:stretch>
                  <a:fillRect/>
                </a:stretch>
              </p:blipFill>
              <p:spPr>
                <a:xfrm>
                  <a:off x="6732345" y="285785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6" name="Ink 5">
                  <a:extLst>
                    <a:ext uri="{FF2B5EF4-FFF2-40B4-BE49-F238E27FC236}">
                      <a16:creationId xmlns:a16="http://schemas.microsoft.com/office/drawing/2014/main" id="{CA9CB36F-2278-A2ED-5D02-789DFC788E45}"/>
                    </a:ext>
                  </a:extLst>
                </p14:cNvPr>
                <p14:cNvContentPartPr/>
                <p14:nvPr/>
              </p14:nvContentPartPr>
              <p14:xfrm>
                <a:off x="6759345" y="2866496"/>
                <a:ext cx="360" cy="360"/>
              </p14:xfrm>
            </p:contentPart>
          </mc:Choice>
          <mc:Fallback xmlns="">
            <p:pic>
              <p:nvPicPr>
                <p:cNvPr id="6" name="Ink 5">
                  <a:extLst>
                    <a:ext uri="{FF2B5EF4-FFF2-40B4-BE49-F238E27FC236}">
                      <a16:creationId xmlns:a16="http://schemas.microsoft.com/office/drawing/2014/main" id="{CA9CB36F-2278-A2ED-5D02-789DFC788E45}"/>
                    </a:ext>
                  </a:extLst>
                </p:cNvPr>
                <p:cNvPicPr/>
                <p:nvPr/>
              </p:nvPicPr>
              <p:blipFill>
                <a:blip r:embed="rId11"/>
                <a:stretch>
                  <a:fillRect/>
                </a:stretch>
              </p:blipFill>
              <p:spPr>
                <a:xfrm>
                  <a:off x="6741705" y="284885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7" name="Ink 6">
                  <a:extLst>
                    <a:ext uri="{FF2B5EF4-FFF2-40B4-BE49-F238E27FC236}">
                      <a16:creationId xmlns:a16="http://schemas.microsoft.com/office/drawing/2014/main" id="{BA540C90-04CA-44DF-3228-F9472CE56773}"/>
                    </a:ext>
                  </a:extLst>
                </p14:cNvPr>
                <p14:cNvContentPartPr/>
                <p14:nvPr/>
              </p14:nvContentPartPr>
              <p14:xfrm>
                <a:off x="6768705" y="2845976"/>
                <a:ext cx="360" cy="360"/>
              </p14:xfrm>
            </p:contentPart>
          </mc:Choice>
          <mc:Fallback xmlns="">
            <p:pic>
              <p:nvPicPr>
                <p:cNvPr id="7" name="Ink 6">
                  <a:extLst>
                    <a:ext uri="{FF2B5EF4-FFF2-40B4-BE49-F238E27FC236}">
                      <a16:creationId xmlns:a16="http://schemas.microsoft.com/office/drawing/2014/main" id="{BA540C90-04CA-44DF-3228-F9472CE56773}"/>
                    </a:ext>
                  </a:extLst>
                </p:cNvPr>
                <p:cNvPicPr/>
                <p:nvPr/>
              </p:nvPicPr>
              <p:blipFill>
                <a:blip r:embed="rId13"/>
                <a:stretch>
                  <a:fillRect/>
                </a:stretch>
              </p:blipFill>
              <p:spPr>
                <a:xfrm>
                  <a:off x="6750705" y="282833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8" name="Ink 7">
                  <a:extLst>
                    <a:ext uri="{FF2B5EF4-FFF2-40B4-BE49-F238E27FC236}">
                      <a16:creationId xmlns:a16="http://schemas.microsoft.com/office/drawing/2014/main" id="{354E4193-927F-C092-F4D3-B37D75C54335}"/>
                    </a:ext>
                  </a:extLst>
                </p14:cNvPr>
                <p14:cNvContentPartPr/>
                <p14:nvPr/>
              </p14:nvContentPartPr>
              <p14:xfrm>
                <a:off x="6770865" y="2825456"/>
                <a:ext cx="360" cy="360"/>
              </p14:xfrm>
            </p:contentPart>
          </mc:Choice>
          <mc:Fallback xmlns="">
            <p:pic>
              <p:nvPicPr>
                <p:cNvPr id="8" name="Ink 7">
                  <a:extLst>
                    <a:ext uri="{FF2B5EF4-FFF2-40B4-BE49-F238E27FC236}">
                      <a16:creationId xmlns:a16="http://schemas.microsoft.com/office/drawing/2014/main" id="{354E4193-927F-C092-F4D3-B37D75C54335}"/>
                    </a:ext>
                  </a:extLst>
                </p:cNvPr>
                <p:cNvPicPr/>
                <p:nvPr/>
              </p:nvPicPr>
              <p:blipFill>
                <a:blip r:embed="rId15"/>
                <a:stretch>
                  <a:fillRect/>
                </a:stretch>
              </p:blipFill>
              <p:spPr>
                <a:xfrm>
                  <a:off x="6753225" y="280745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9" name="Ink 8">
                  <a:extLst>
                    <a:ext uri="{FF2B5EF4-FFF2-40B4-BE49-F238E27FC236}">
                      <a16:creationId xmlns:a16="http://schemas.microsoft.com/office/drawing/2014/main" id="{A9460F11-D6E7-826C-D78A-FED24161EE75}"/>
                    </a:ext>
                  </a:extLst>
                </p14:cNvPr>
                <p14:cNvContentPartPr/>
                <p14:nvPr/>
              </p14:nvContentPartPr>
              <p14:xfrm>
                <a:off x="6773025" y="2804936"/>
                <a:ext cx="360" cy="360"/>
              </p14:xfrm>
            </p:contentPart>
          </mc:Choice>
          <mc:Fallback xmlns="">
            <p:pic>
              <p:nvPicPr>
                <p:cNvPr id="9" name="Ink 8">
                  <a:extLst>
                    <a:ext uri="{FF2B5EF4-FFF2-40B4-BE49-F238E27FC236}">
                      <a16:creationId xmlns:a16="http://schemas.microsoft.com/office/drawing/2014/main" id="{A9460F11-D6E7-826C-D78A-FED24161EE75}"/>
                    </a:ext>
                  </a:extLst>
                </p:cNvPr>
                <p:cNvPicPr/>
                <p:nvPr/>
              </p:nvPicPr>
              <p:blipFill>
                <a:blip r:embed="rId17"/>
                <a:stretch>
                  <a:fillRect/>
                </a:stretch>
              </p:blipFill>
              <p:spPr>
                <a:xfrm>
                  <a:off x="6755385" y="278693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0" name="Ink 9">
                  <a:extLst>
                    <a:ext uri="{FF2B5EF4-FFF2-40B4-BE49-F238E27FC236}">
                      <a16:creationId xmlns:a16="http://schemas.microsoft.com/office/drawing/2014/main" id="{46E144FD-7521-FDB2-E7A6-0A76F6FEEBA0}"/>
                    </a:ext>
                  </a:extLst>
                </p14:cNvPr>
                <p14:cNvContentPartPr/>
                <p14:nvPr/>
              </p14:nvContentPartPr>
              <p14:xfrm>
                <a:off x="6784545" y="2781896"/>
                <a:ext cx="360" cy="360"/>
              </p14:xfrm>
            </p:contentPart>
          </mc:Choice>
          <mc:Fallback xmlns="">
            <p:pic>
              <p:nvPicPr>
                <p:cNvPr id="10" name="Ink 9">
                  <a:extLst>
                    <a:ext uri="{FF2B5EF4-FFF2-40B4-BE49-F238E27FC236}">
                      <a16:creationId xmlns:a16="http://schemas.microsoft.com/office/drawing/2014/main" id="{46E144FD-7521-FDB2-E7A6-0A76F6FEEBA0}"/>
                    </a:ext>
                  </a:extLst>
                </p:cNvPr>
                <p:cNvPicPr/>
                <p:nvPr/>
              </p:nvPicPr>
              <p:blipFill>
                <a:blip r:embed="rId19"/>
                <a:stretch>
                  <a:fillRect/>
                </a:stretch>
              </p:blipFill>
              <p:spPr>
                <a:xfrm>
                  <a:off x="6766905" y="276389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2" name="Ink 11">
                  <a:extLst>
                    <a:ext uri="{FF2B5EF4-FFF2-40B4-BE49-F238E27FC236}">
                      <a16:creationId xmlns:a16="http://schemas.microsoft.com/office/drawing/2014/main" id="{DAEAB0E8-60D8-53AA-6256-11E58DC5EEEF}"/>
                    </a:ext>
                  </a:extLst>
                </p14:cNvPr>
                <p14:cNvContentPartPr/>
                <p14:nvPr/>
              </p14:nvContentPartPr>
              <p14:xfrm>
                <a:off x="6810105" y="2851736"/>
                <a:ext cx="360" cy="360"/>
              </p14:xfrm>
            </p:contentPart>
          </mc:Choice>
          <mc:Fallback xmlns="">
            <p:pic>
              <p:nvPicPr>
                <p:cNvPr id="12" name="Ink 11">
                  <a:extLst>
                    <a:ext uri="{FF2B5EF4-FFF2-40B4-BE49-F238E27FC236}">
                      <a16:creationId xmlns:a16="http://schemas.microsoft.com/office/drawing/2014/main" id="{DAEAB0E8-60D8-53AA-6256-11E58DC5EEEF}"/>
                    </a:ext>
                  </a:extLst>
                </p:cNvPr>
                <p:cNvPicPr/>
                <p:nvPr/>
              </p:nvPicPr>
              <p:blipFill>
                <a:blip r:embed="rId21"/>
                <a:stretch>
                  <a:fillRect/>
                </a:stretch>
              </p:blipFill>
              <p:spPr>
                <a:xfrm>
                  <a:off x="6747465" y="2788736"/>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5" name="Ink 24">
                  <a:extLst>
                    <a:ext uri="{FF2B5EF4-FFF2-40B4-BE49-F238E27FC236}">
                      <a16:creationId xmlns:a16="http://schemas.microsoft.com/office/drawing/2014/main" id="{46FB7279-0209-142C-132B-68E766944440}"/>
                    </a:ext>
                  </a:extLst>
                </p14:cNvPr>
                <p14:cNvContentPartPr/>
                <p14:nvPr/>
              </p14:nvContentPartPr>
              <p14:xfrm>
                <a:off x="6886785" y="2765336"/>
                <a:ext cx="360" cy="360"/>
              </p14:xfrm>
            </p:contentPart>
          </mc:Choice>
          <mc:Fallback xmlns="">
            <p:pic>
              <p:nvPicPr>
                <p:cNvPr id="25" name="Ink 24">
                  <a:extLst>
                    <a:ext uri="{FF2B5EF4-FFF2-40B4-BE49-F238E27FC236}">
                      <a16:creationId xmlns:a16="http://schemas.microsoft.com/office/drawing/2014/main" id="{46FB7279-0209-142C-132B-68E766944440}"/>
                    </a:ext>
                  </a:extLst>
                </p:cNvPr>
                <p:cNvPicPr/>
                <p:nvPr/>
              </p:nvPicPr>
              <p:blipFill>
                <a:blip r:embed="rId23"/>
                <a:stretch>
                  <a:fillRect/>
                </a:stretch>
              </p:blipFill>
              <p:spPr>
                <a:xfrm>
                  <a:off x="6823785" y="2702696"/>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28" name="Ink 27">
                  <a:extLst>
                    <a:ext uri="{FF2B5EF4-FFF2-40B4-BE49-F238E27FC236}">
                      <a16:creationId xmlns:a16="http://schemas.microsoft.com/office/drawing/2014/main" id="{DFF95FF2-091F-BEB6-09CD-B5EC1DED3AE2}"/>
                    </a:ext>
                  </a:extLst>
                </p14:cNvPr>
                <p14:cNvContentPartPr/>
                <p14:nvPr/>
              </p14:nvContentPartPr>
              <p14:xfrm>
                <a:off x="6811905" y="2894576"/>
                <a:ext cx="360" cy="360"/>
              </p14:xfrm>
            </p:contentPart>
          </mc:Choice>
          <mc:Fallback xmlns="">
            <p:pic>
              <p:nvPicPr>
                <p:cNvPr id="28" name="Ink 27">
                  <a:extLst>
                    <a:ext uri="{FF2B5EF4-FFF2-40B4-BE49-F238E27FC236}">
                      <a16:creationId xmlns:a16="http://schemas.microsoft.com/office/drawing/2014/main" id="{DFF95FF2-091F-BEB6-09CD-B5EC1DED3AE2}"/>
                    </a:ext>
                  </a:extLst>
                </p:cNvPr>
                <p:cNvPicPr/>
                <p:nvPr/>
              </p:nvPicPr>
              <p:blipFill>
                <a:blip r:embed="rId25"/>
                <a:stretch>
                  <a:fillRect/>
                </a:stretch>
              </p:blipFill>
              <p:spPr>
                <a:xfrm>
                  <a:off x="6748905" y="2831576"/>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29" name="Ink 28">
                  <a:extLst>
                    <a:ext uri="{FF2B5EF4-FFF2-40B4-BE49-F238E27FC236}">
                      <a16:creationId xmlns:a16="http://schemas.microsoft.com/office/drawing/2014/main" id="{634A4D99-A906-8E94-8E3A-80931493F7AF}"/>
                    </a:ext>
                  </a:extLst>
                </p14:cNvPr>
                <p14:cNvContentPartPr/>
                <p14:nvPr/>
              </p14:nvContentPartPr>
              <p14:xfrm>
                <a:off x="6823425" y="2972336"/>
                <a:ext cx="360" cy="360"/>
              </p14:xfrm>
            </p:contentPart>
          </mc:Choice>
          <mc:Fallback xmlns="">
            <p:pic>
              <p:nvPicPr>
                <p:cNvPr id="29" name="Ink 28">
                  <a:extLst>
                    <a:ext uri="{FF2B5EF4-FFF2-40B4-BE49-F238E27FC236}">
                      <a16:creationId xmlns:a16="http://schemas.microsoft.com/office/drawing/2014/main" id="{634A4D99-A906-8E94-8E3A-80931493F7AF}"/>
                    </a:ext>
                  </a:extLst>
                </p:cNvPr>
                <p:cNvPicPr/>
                <p:nvPr/>
              </p:nvPicPr>
              <p:blipFill>
                <a:blip r:embed="rId27"/>
                <a:stretch>
                  <a:fillRect/>
                </a:stretch>
              </p:blipFill>
              <p:spPr>
                <a:xfrm>
                  <a:off x="6760425" y="2909336"/>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30" name="Ink 29">
                  <a:extLst>
                    <a:ext uri="{FF2B5EF4-FFF2-40B4-BE49-F238E27FC236}">
                      <a16:creationId xmlns:a16="http://schemas.microsoft.com/office/drawing/2014/main" id="{C07716DE-506E-7ED4-FFDE-76C6E8797F4E}"/>
                    </a:ext>
                  </a:extLst>
                </p14:cNvPr>
                <p14:cNvContentPartPr/>
                <p14:nvPr/>
              </p14:nvContentPartPr>
              <p14:xfrm>
                <a:off x="6884985" y="2995376"/>
                <a:ext cx="360" cy="360"/>
              </p14:xfrm>
            </p:contentPart>
          </mc:Choice>
          <mc:Fallback xmlns="">
            <p:pic>
              <p:nvPicPr>
                <p:cNvPr id="30" name="Ink 29">
                  <a:extLst>
                    <a:ext uri="{FF2B5EF4-FFF2-40B4-BE49-F238E27FC236}">
                      <a16:creationId xmlns:a16="http://schemas.microsoft.com/office/drawing/2014/main" id="{C07716DE-506E-7ED4-FFDE-76C6E8797F4E}"/>
                    </a:ext>
                  </a:extLst>
                </p:cNvPr>
                <p:cNvPicPr/>
                <p:nvPr/>
              </p:nvPicPr>
              <p:blipFill>
                <a:blip r:embed="rId29"/>
                <a:stretch>
                  <a:fillRect/>
                </a:stretch>
              </p:blipFill>
              <p:spPr>
                <a:xfrm>
                  <a:off x="6822345" y="2932376"/>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33" name="Ink 32">
                  <a:extLst>
                    <a:ext uri="{FF2B5EF4-FFF2-40B4-BE49-F238E27FC236}">
                      <a16:creationId xmlns:a16="http://schemas.microsoft.com/office/drawing/2014/main" id="{E00A6328-EC15-13E5-79B1-737C54DDCD8D}"/>
                    </a:ext>
                  </a:extLst>
                </p14:cNvPr>
                <p14:cNvContentPartPr/>
                <p14:nvPr/>
              </p14:nvContentPartPr>
              <p14:xfrm>
                <a:off x="6786705" y="2709176"/>
                <a:ext cx="428760" cy="556920"/>
              </p14:xfrm>
            </p:contentPart>
          </mc:Choice>
          <mc:Fallback xmlns="">
            <p:pic>
              <p:nvPicPr>
                <p:cNvPr id="33" name="Ink 32">
                  <a:extLst>
                    <a:ext uri="{FF2B5EF4-FFF2-40B4-BE49-F238E27FC236}">
                      <a16:creationId xmlns:a16="http://schemas.microsoft.com/office/drawing/2014/main" id="{E00A6328-EC15-13E5-79B1-737C54DDCD8D}"/>
                    </a:ext>
                  </a:extLst>
                </p:cNvPr>
                <p:cNvPicPr/>
                <p:nvPr/>
              </p:nvPicPr>
              <p:blipFill>
                <a:blip r:embed="rId31"/>
                <a:stretch>
                  <a:fillRect/>
                </a:stretch>
              </p:blipFill>
              <p:spPr>
                <a:xfrm>
                  <a:off x="6723705" y="2646176"/>
                  <a:ext cx="554400" cy="68256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35" name="Ink 34">
                <a:extLst>
                  <a:ext uri="{FF2B5EF4-FFF2-40B4-BE49-F238E27FC236}">
                    <a16:creationId xmlns:a16="http://schemas.microsoft.com/office/drawing/2014/main" id="{03515161-589A-91E8-E0A9-C72DB4CCAFB7}"/>
                  </a:ext>
                </a:extLst>
              </p14:cNvPr>
              <p14:cNvContentPartPr/>
              <p14:nvPr/>
            </p14:nvContentPartPr>
            <p14:xfrm>
              <a:off x="7441905" y="2672096"/>
              <a:ext cx="448200" cy="563760"/>
            </p14:xfrm>
          </p:contentPart>
        </mc:Choice>
        <mc:Fallback xmlns="">
          <p:pic>
            <p:nvPicPr>
              <p:cNvPr id="35" name="Ink 34">
                <a:extLst>
                  <a:ext uri="{FF2B5EF4-FFF2-40B4-BE49-F238E27FC236}">
                    <a16:creationId xmlns:a16="http://schemas.microsoft.com/office/drawing/2014/main" id="{03515161-589A-91E8-E0A9-C72DB4CCAFB7}"/>
                  </a:ext>
                </a:extLst>
              </p:cNvPr>
              <p:cNvPicPr/>
              <p:nvPr/>
            </p:nvPicPr>
            <p:blipFill>
              <a:blip r:embed="rId33"/>
              <a:stretch>
                <a:fillRect/>
              </a:stretch>
            </p:blipFill>
            <p:spPr>
              <a:xfrm>
                <a:off x="7379265" y="2609096"/>
                <a:ext cx="573840" cy="689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36" name="Ink 35">
                <a:extLst>
                  <a:ext uri="{FF2B5EF4-FFF2-40B4-BE49-F238E27FC236}">
                    <a16:creationId xmlns:a16="http://schemas.microsoft.com/office/drawing/2014/main" id="{4E6C1187-464F-E43F-27EF-D15BCFAF1B98}"/>
                  </a:ext>
                </a:extLst>
              </p14:cNvPr>
              <p14:cNvContentPartPr/>
              <p14:nvPr/>
            </p14:nvContentPartPr>
            <p14:xfrm>
              <a:off x="6619305" y="1761656"/>
              <a:ext cx="162720" cy="272880"/>
            </p14:xfrm>
          </p:contentPart>
        </mc:Choice>
        <mc:Fallback xmlns="">
          <p:pic>
            <p:nvPicPr>
              <p:cNvPr id="36" name="Ink 35">
                <a:extLst>
                  <a:ext uri="{FF2B5EF4-FFF2-40B4-BE49-F238E27FC236}">
                    <a16:creationId xmlns:a16="http://schemas.microsoft.com/office/drawing/2014/main" id="{4E6C1187-464F-E43F-27EF-D15BCFAF1B98}"/>
                  </a:ext>
                </a:extLst>
              </p:cNvPr>
              <p:cNvPicPr/>
              <p:nvPr/>
            </p:nvPicPr>
            <p:blipFill>
              <a:blip r:embed="rId35"/>
              <a:stretch>
                <a:fillRect/>
              </a:stretch>
            </p:blipFill>
            <p:spPr>
              <a:xfrm>
                <a:off x="6556305" y="1699016"/>
                <a:ext cx="288360" cy="398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37" name="Ink 36">
                <a:extLst>
                  <a:ext uri="{FF2B5EF4-FFF2-40B4-BE49-F238E27FC236}">
                    <a16:creationId xmlns:a16="http://schemas.microsoft.com/office/drawing/2014/main" id="{674FCC6A-F1BD-A05F-BDA4-6245DB27A681}"/>
                  </a:ext>
                </a:extLst>
              </p14:cNvPr>
              <p14:cNvContentPartPr/>
              <p14:nvPr/>
            </p14:nvContentPartPr>
            <p14:xfrm>
              <a:off x="9820785" y="2967296"/>
              <a:ext cx="89640" cy="118440"/>
            </p14:xfrm>
          </p:contentPart>
        </mc:Choice>
        <mc:Fallback xmlns="">
          <p:pic>
            <p:nvPicPr>
              <p:cNvPr id="37" name="Ink 36">
                <a:extLst>
                  <a:ext uri="{FF2B5EF4-FFF2-40B4-BE49-F238E27FC236}">
                    <a16:creationId xmlns:a16="http://schemas.microsoft.com/office/drawing/2014/main" id="{674FCC6A-F1BD-A05F-BDA4-6245DB27A681}"/>
                  </a:ext>
                </a:extLst>
              </p:cNvPr>
              <p:cNvPicPr/>
              <p:nvPr/>
            </p:nvPicPr>
            <p:blipFill>
              <a:blip r:embed="rId37"/>
              <a:stretch>
                <a:fillRect/>
              </a:stretch>
            </p:blipFill>
            <p:spPr>
              <a:xfrm>
                <a:off x="9758145" y="2904656"/>
                <a:ext cx="215280" cy="244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38" name="Ink 37">
                <a:extLst>
                  <a:ext uri="{FF2B5EF4-FFF2-40B4-BE49-F238E27FC236}">
                    <a16:creationId xmlns:a16="http://schemas.microsoft.com/office/drawing/2014/main" id="{8B31893A-9BB5-0816-998A-B999D63BF887}"/>
                  </a:ext>
                </a:extLst>
              </p14:cNvPr>
              <p14:cNvContentPartPr/>
              <p14:nvPr/>
            </p14:nvContentPartPr>
            <p14:xfrm>
              <a:off x="10830945" y="2962976"/>
              <a:ext cx="188280" cy="215640"/>
            </p14:xfrm>
          </p:contentPart>
        </mc:Choice>
        <mc:Fallback xmlns="">
          <p:pic>
            <p:nvPicPr>
              <p:cNvPr id="38" name="Ink 37">
                <a:extLst>
                  <a:ext uri="{FF2B5EF4-FFF2-40B4-BE49-F238E27FC236}">
                    <a16:creationId xmlns:a16="http://schemas.microsoft.com/office/drawing/2014/main" id="{8B31893A-9BB5-0816-998A-B999D63BF887}"/>
                  </a:ext>
                </a:extLst>
              </p:cNvPr>
              <p:cNvPicPr/>
              <p:nvPr/>
            </p:nvPicPr>
            <p:blipFill>
              <a:blip r:embed="rId39"/>
              <a:stretch>
                <a:fillRect/>
              </a:stretch>
            </p:blipFill>
            <p:spPr>
              <a:xfrm>
                <a:off x="10768305" y="2899976"/>
                <a:ext cx="313920" cy="341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39" name="Ink 38">
                <a:extLst>
                  <a:ext uri="{FF2B5EF4-FFF2-40B4-BE49-F238E27FC236}">
                    <a16:creationId xmlns:a16="http://schemas.microsoft.com/office/drawing/2014/main" id="{E60CCA51-5A8C-EA3D-A31D-1D8FF7FFF241}"/>
                  </a:ext>
                </a:extLst>
              </p14:cNvPr>
              <p14:cNvContentPartPr/>
              <p14:nvPr/>
            </p14:nvContentPartPr>
            <p14:xfrm>
              <a:off x="7304745" y="1471856"/>
              <a:ext cx="73800" cy="264960"/>
            </p14:xfrm>
          </p:contentPart>
        </mc:Choice>
        <mc:Fallback xmlns="">
          <p:pic>
            <p:nvPicPr>
              <p:cNvPr id="39" name="Ink 38">
                <a:extLst>
                  <a:ext uri="{FF2B5EF4-FFF2-40B4-BE49-F238E27FC236}">
                    <a16:creationId xmlns:a16="http://schemas.microsoft.com/office/drawing/2014/main" id="{E60CCA51-5A8C-EA3D-A31D-1D8FF7FFF241}"/>
                  </a:ext>
                </a:extLst>
              </p:cNvPr>
              <p:cNvPicPr/>
              <p:nvPr/>
            </p:nvPicPr>
            <p:blipFill>
              <a:blip r:embed="rId41"/>
              <a:stretch>
                <a:fillRect/>
              </a:stretch>
            </p:blipFill>
            <p:spPr>
              <a:xfrm>
                <a:off x="7286745" y="1453856"/>
                <a:ext cx="109440" cy="30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40" name="Ink 39">
                <a:extLst>
                  <a:ext uri="{FF2B5EF4-FFF2-40B4-BE49-F238E27FC236}">
                    <a16:creationId xmlns:a16="http://schemas.microsoft.com/office/drawing/2014/main" id="{A2607ABD-4044-06AC-A7B2-57F7D07E14F4}"/>
                  </a:ext>
                </a:extLst>
              </p14:cNvPr>
              <p14:cNvContentPartPr/>
              <p14:nvPr/>
            </p14:nvContentPartPr>
            <p14:xfrm>
              <a:off x="7845105" y="1608296"/>
              <a:ext cx="73800" cy="96480"/>
            </p14:xfrm>
          </p:contentPart>
        </mc:Choice>
        <mc:Fallback xmlns="">
          <p:pic>
            <p:nvPicPr>
              <p:cNvPr id="40" name="Ink 39">
                <a:extLst>
                  <a:ext uri="{FF2B5EF4-FFF2-40B4-BE49-F238E27FC236}">
                    <a16:creationId xmlns:a16="http://schemas.microsoft.com/office/drawing/2014/main" id="{A2607ABD-4044-06AC-A7B2-57F7D07E14F4}"/>
                  </a:ext>
                </a:extLst>
              </p:cNvPr>
              <p:cNvPicPr/>
              <p:nvPr/>
            </p:nvPicPr>
            <p:blipFill>
              <a:blip r:embed="rId43"/>
              <a:stretch>
                <a:fillRect/>
              </a:stretch>
            </p:blipFill>
            <p:spPr>
              <a:xfrm>
                <a:off x="7827105" y="1590656"/>
                <a:ext cx="109440" cy="132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41" name="Ink 40">
                <a:extLst>
                  <a:ext uri="{FF2B5EF4-FFF2-40B4-BE49-F238E27FC236}">
                    <a16:creationId xmlns:a16="http://schemas.microsoft.com/office/drawing/2014/main" id="{06A96A13-B6B3-BDAD-B2B0-49A5819F2303}"/>
                  </a:ext>
                </a:extLst>
              </p14:cNvPr>
              <p14:cNvContentPartPr/>
              <p14:nvPr/>
            </p14:nvContentPartPr>
            <p14:xfrm>
              <a:off x="6658545" y="1673096"/>
              <a:ext cx="256680" cy="471960"/>
            </p14:xfrm>
          </p:contentPart>
        </mc:Choice>
        <mc:Fallback xmlns="">
          <p:pic>
            <p:nvPicPr>
              <p:cNvPr id="41" name="Ink 40">
                <a:extLst>
                  <a:ext uri="{FF2B5EF4-FFF2-40B4-BE49-F238E27FC236}">
                    <a16:creationId xmlns:a16="http://schemas.microsoft.com/office/drawing/2014/main" id="{06A96A13-B6B3-BDAD-B2B0-49A5819F2303}"/>
                  </a:ext>
                </a:extLst>
              </p:cNvPr>
              <p:cNvPicPr/>
              <p:nvPr/>
            </p:nvPicPr>
            <p:blipFill>
              <a:blip r:embed="rId45"/>
              <a:stretch>
                <a:fillRect/>
              </a:stretch>
            </p:blipFill>
            <p:spPr>
              <a:xfrm>
                <a:off x="6640905" y="1655456"/>
                <a:ext cx="292320" cy="507600"/>
              </a:xfrm>
              <a:prstGeom prst="rect">
                <a:avLst/>
              </a:prstGeom>
            </p:spPr>
          </p:pic>
        </mc:Fallback>
      </mc:AlternateContent>
      <p:grpSp>
        <p:nvGrpSpPr>
          <p:cNvPr id="47" name="Group 46">
            <a:extLst>
              <a:ext uri="{FF2B5EF4-FFF2-40B4-BE49-F238E27FC236}">
                <a16:creationId xmlns:a16="http://schemas.microsoft.com/office/drawing/2014/main" id="{3F23EF3E-999D-A346-349B-A26876093007}"/>
              </a:ext>
            </a:extLst>
          </p:cNvPr>
          <p:cNvGrpSpPr/>
          <p:nvPr/>
        </p:nvGrpSpPr>
        <p:grpSpPr>
          <a:xfrm>
            <a:off x="7701825" y="2574896"/>
            <a:ext cx="327960" cy="348480"/>
            <a:chOff x="7701825" y="2574896"/>
            <a:chExt cx="327960" cy="348480"/>
          </a:xfrm>
        </p:grpSpPr>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45" name="Ink 44">
                  <a:extLst>
                    <a:ext uri="{FF2B5EF4-FFF2-40B4-BE49-F238E27FC236}">
                      <a16:creationId xmlns:a16="http://schemas.microsoft.com/office/drawing/2014/main" id="{C4E9CA15-7CA1-7C7C-3191-F8680CF56915}"/>
                    </a:ext>
                  </a:extLst>
                </p14:cNvPr>
                <p14:cNvContentPartPr/>
                <p14:nvPr/>
              </p14:nvContentPartPr>
              <p14:xfrm>
                <a:off x="7722345" y="2868296"/>
                <a:ext cx="11880" cy="14040"/>
              </p14:xfrm>
            </p:contentPart>
          </mc:Choice>
          <mc:Fallback xmlns="">
            <p:pic>
              <p:nvPicPr>
                <p:cNvPr id="45" name="Ink 44">
                  <a:extLst>
                    <a:ext uri="{FF2B5EF4-FFF2-40B4-BE49-F238E27FC236}">
                      <a16:creationId xmlns:a16="http://schemas.microsoft.com/office/drawing/2014/main" id="{C4E9CA15-7CA1-7C7C-3191-F8680CF56915}"/>
                    </a:ext>
                  </a:extLst>
                </p:cNvPr>
                <p:cNvPicPr/>
                <p:nvPr/>
              </p:nvPicPr>
              <p:blipFill>
                <a:blip r:embed="rId47"/>
                <a:stretch>
                  <a:fillRect/>
                </a:stretch>
              </p:blipFill>
              <p:spPr>
                <a:xfrm>
                  <a:off x="7704705" y="2850296"/>
                  <a:ext cx="47520" cy="4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46" name="Ink 45">
                  <a:extLst>
                    <a:ext uri="{FF2B5EF4-FFF2-40B4-BE49-F238E27FC236}">
                      <a16:creationId xmlns:a16="http://schemas.microsoft.com/office/drawing/2014/main" id="{BDA45C3B-C00E-7FA2-D11E-268F360F840A}"/>
                    </a:ext>
                  </a:extLst>
                </p14:cNvPr>
                <p14:cNvContentPartPr/>
                <p14:nvPr/>
              </p14:nvContentPartPr>
              <p14:xfrm>
                <a:off x="7701825" y="2574896"/>
                <a:ext cx="327960" cy="348480"/>
              </p14:xfrm>
            </p:contentPart>
          </mc:Choice>
          <mc:Fallback xmlns="">
            <p:pic>
              <p:nvPicPr>
                <p:cNvPr id="46" name="Ink 45">
                  <a:extLst>
                    <a:ext uri="{FF2B5EF4-FFF2-40B4-BE49-F238E27FC236}">
                      <a16:creationId xmlns:a16="http://schemas.microsoft.com/office/drawing/2014/main" id="{BDA45C3B-C00E-7FA2-D11E-268F360F840A}"/>
                    </a:ext>
                  </a:extLst>
                </p:cNvPr>
                <p:cNvPicPr/>
                <p:nvPr/>
              </p:nvPicPr>
              <p:blipFill>
                <a:blip r:embed="rId49"/>
                <a:stretch>
                  <a:fillRect/>
                </a:stretch>
              </p:blipFill>
              <p:spPr>
                <a:xfrm>
                  <a:off x="7683825" y="2557256"/>
                  <a:ext cx="363600" cy="3841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48" name="Ink 47">
                <a:extLst>
                  <a:ext uri="{FF2B5EF4-FFF2-40B4-BE49-F238E27FC236}">
                    <a16:creationId xmlns:a16="http://schemas.microsoft.com/office/drawing/2014/main" id="{6A4E4345-B8BE-8565-CE70-99EE941D4534}"/>
                  </a:ext>
                </a:extLst>
              </p14:cNvPr>
              <p14:cNvContentPartPr/>
              <p14:nvPr/>
            </p14:nvContentPartPr>
            <p14:xfrm>
              <a:off x="7635225" y="2457896"/>
              <a:ext cx="195120" cy="202320"/>
            </p14:xfrm>
          </p:contentPart>
        </mc:Choice>
        <mc:Fallback xmlns="">
          <p:pic>
            <p:nvPicPr>
              <p:cNvPr id="48" name="Ink 47">
                <a:extLst>
                  <a:ext uri="{FF2B5EF4-FFF2-40B4-BE49-F238E27FC236}">
                    <a16:creationId xmlns:a16="http://schemas.microsoft.com/office/drawing/2014/main" id="{6A4E4345-B8BE-8565-CE70-99EE941D4534}"/>
                  </a:ext>
                </a:extLst>
              </p:cNvPr>
              <p:cNvPicPr/>
              <p:nvPr/>
            </p:nvPicPr>
            <p:blipFill>
              <a:blip r:embed="rId51"/>
              <a:stretch>
                <a:fillRect/>
              </a:stretch>
            </p:blipFill>
            <p:spPr>
              <a:xfrm>
                <a:off x="7617225" y="2440256"/>
                <a:ext cx="230760" cy="237960"/>
              </a:xfrm>
              <a:prstGeom prst="rect">
                <a:avLst/>
              </a:prstGeom>
            </p:spPr>
          </p:pic>
        </mc:Fallback>
      </mc:AlternateContent>
      <p:grpSp>
        <p:nvGrpSpPr>
          <p:cNvPr id="50" name="Group 49">
            <a:extLst>
              <a:ext uri="{FF2B5EF4-FFF2-40B4-BE49-F238E27FC236}">
                <a16:creationId xmlns:a16="http://schemas.microsoft.com/office/drawing/2014/main" id="{E3F293F0-114F-B13C-B78D-D60AB577FAC5}"/>
              </a:ext>
            </a:extLst>
          </p:cNvPr>
          <p:cNvGrpSpPr/>
          <p:nvPr/>
        </p:nvGrpSpPr>
        <p:grpSpPr>
          <a:xfrm>
            <a:off x="6686265" y="2517296"/>
            <a:ext cx="563400" cy="495720"/>
            <a:chOff x="6686265" y="2517296"/>
            <a:chExt cx="563400" cy="495720"/>
          </a:xfrm>
        </p:grpSpPr>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42" name="Ink 41">
                  <a:extLst>
                    <a:ext uri="{FF2B5EF4-FFF2-40B4-BE49-F238E27FC236}">
                      <a16:creationId xmlns:a16="http://schemas.microsoft.com/office/drawing/2014/main" id="{4F725D36-405D-C187-610D-9A7B703676ED}"/>
                    </a:ext>
                  </a:extLst>
                </p14:cNvPr>
                <p14:cNvContentPartPr/>
                <p14:nvPr/>
              </p14:nvContentPartPr>
              <p14:xfrm>
                <a:off x="6686265" y="2630336"/>
                <a:ext cx="321120" cy="311760"/>
              </p14:xfrm>
            </p:contentPart>
          </mc:Choice>
          <mc:Fallback xmlns="">
            <p:pic>
              <p:nvPicPr>
                <p:cNvPr id="42" name="Ink 41">
                  <a:extLst>
                    <a:ext uri="{FF2B5EF4-FFF2-40B4-BE49-F238E27FC236}">
                      <a16:creationId xmlns:a16="http://schemas.microsoft.com/office/drawing/2014/main" id="{4F725D36-405D-C187-610D-9A7B703676ED}"/>
                    </a:ext>
                  </a:extLst>
                </p:cNvPr>
                <p:cNvPicPr/>
                <p:nvPr/>
              </p:nvPicPr>
              <p:blipFill>
                <a:blip r:embed="rId53"/>
                <a:stretch>
                  <a:fillRect/>
                </a:stretch>
              </p:blipFill>
              <p:spPr>
                <a:xfrm>
                  <a:off x="6668265" y="2612696"/>
                  <a:ext cx="356760" cy="347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43" name="Ink 42">
                  <a:extLst>
                    <a:ext uri="{FF2B5EF4-FFF2-40B4-BE49-F238E27FC236}">
                      <a16:creationId xmlns:a16="http://schemas.microsoft.com/office/drawing/2014/main" id="{B8311408-EA69-3A6A-FB41-9D26EB626197}"/>
                    </a:ext>
                  </a:extLst>
                </p14:cNvPr>
                <p14:cNvContentPartPr/>
                <p14:nvPr/>
              </p14:nvContentPartPr>
              <p14:xfrm>
                <a:off x="6988305" y="2870816"/>
                <a:ext cx="261360" cy="142200"/>
              </p14:xfrm>
            </p:contentPart>
          </mc:Choice>
          <mc:Fallback xmlns="">
            <p:pic>
              <p:nvPicPr>
                <p:cNvPr id="43" name="Ink 42">
                  <a:extLst>
                    <a:ext uri="{FF2B5EF4-FFF2-40B4-BE49-F238E27FC236}">
                      <a16:creationId xmlns:a16="http://schemas.microsoft.com/office/drawing/2014/main" id="{B8311408-EA69-3A6A-FB41-9D26EB626197}"/>
                    </a:ext>
                  </a:extLst>
                </p:cNvPr>
                <p:cNvPicPr/>
                <p:nvPr/>
              </p:nvPicPr>
              <p:blipFill>
                <a:blip r:embed="rId55"/>
                <a:stretch>
                  <a:fillRect/>
                </a:stretch>
              </p:blipFill>
              <p:spPr>
                <a:xfrm>
                  <a:off x="6970665" y="2853176"/>
                  <a:ext cx="297000" cy="177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49" name="Ink 48">
                  <a:extLst>
                    <a:ext uri="{FF2B5EF4-FFF2-40B4-BE49-F238E27FC236}">
                      <a16:creationId xmlns:a16="http://schemas.microsoft.com/office/drawing/2014/main" id="{742D87D3-6CD4-0634-5325-3B9692A2DF9D}"/>
                    </a:ext>
                  </a:extLst>
                </p14:cNvPr>
                <p14:cNvContentPartPr/>
                <p14:nvPr/>
              </p14:nvContentPartPr>
              <p14:xfrm>
                <a:off x="6948705" y="2517296"/>
                <a:ext cx="126720" cy="238680"/>
              </p14:xfrm>
            </p:contentPart>
          </mc:Choice>
          <mc:Fallback xmlns="">
            <p:pic>
              <p:nvPicPr>
                <p:cNvPr id="49" name="Ink 48">
                  <a:extLst>
                    <a:ext uri="{FF2B5EF4-FFF2-40B4-BE49-F238E27FC236}">
                      <a16:creationId xmlns:a16="http://schemas.microsoft.com/office/drawing/2014/main" id="{742D87D3-6CD4-0634-5325-3B9692A2DF9D}"/>
                    </a:ext>
                  </a:extLst>
                </p:cNvPr>
                <p:cNvPicPr/>
                <p:nvPr/>
              </p:nvPicPr>
              <p:blipFill>
                <a:blip r:embed="rId57"/>
                <a:stretch>
                  <a:fillRect/>
                </a:stretch>
              </p:blipFill>
              <p:spPr>
                <a:xfrm>
                  <a:off x="6930705" y="2499296"/>
                  <a:ext cx="162360" cy="2743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51" name="Ink 50">
                <a:extLst>
                  <a:ext uri="{FF2B5EF4-FFF2-40B4-BE49-F238E27FC236}">
                    <a16:creationId xmlns:a16="http://schemas.microsoft.com/office/drawing/2014/main" id="{97B41869-F73C-3E13-6916-5B05830E451E}"/>
                  </a:ext>
                </a:extLst>
              </p14:cNvPr>
              <p14:cNvContentPartPr/>
              <p14:nvPr/>
            </p14:nvContentPartPr>
            <p14:xfrm>
              <a:off x="10729065" y="2852816"/>
              <a:ext cx="374400" cy="351000"/>
            </p14:xfrm>
          </p:contentPart>
        </mc:Choice>
        <mc:Fallback xmlns="">
          <p:pic>
            <p:nvPicPr>
              <p:cNvPr id="51" name="Ink 50">
                <a:extLst>
                  <a:ext uri="{FF2B5EF4-FFF2-40B4-BE49-F238E27FC236}">
                    <a16:creationId xmlns:a16="http://schemas.microsoft.com/office/drawing/2014/main" id="{97B41869-F73C-3E13-6916-5B05830E451E}"/>
                  </a:ext>
                </a:extLst>
              </p:cNvPr>
              <p:cNvPicPr/>
              <p:nvPr/>
            </p:nvPicPr>
            <p:blipFill>
              <a:blip r:embed="rId59"/>
              <a:stretch>
                <a:fillRect/>
              </a:stretch>
            </p:blipFill>
            <p:spPr>
              <a:xfrm>
                <a:off x="10711425" y="2834816"/>
                <a:ext cx="410040" cy="386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52" name="Ink 51">
                <a:extLst>
                  <a:ext uri="{FF2B5EF4-FFF2-40B4-BE49-F238E27FC236}">
                    <a16:creationId xmlns:a16="http://schemas.microsoft.com/office/drawing/2014/main" id="{BEC4F1F7-245A-05AE-1B71-9043732993A4}"/>
                  </a:ext>
                </a:extLst>
              </p14:cNvPr>
              <p14:cNvContentPartPr/>
              <p14:nvPr/>
            </p14:nvContentPartPr>
            <p14:xfrm>
              <a:off x="9800985" y="2679296"/>
              <a:ext cx="265320" cy="439560"/>
            </p14:xfrm>
          </p:contentPart>
        </mc:Choice>
        <mc:Fallback xmlns="">
          <p:pic>
            <p:nvPicPr>
              <p:cNvPr id="52" name="Ink 51">
                <a:extLst>
                  <a:ext uri="{FF2B5EF4-FFF2-40B4-BE49-F238E27FC236}">
                    <a16:creationId xmlns:a16="http://schemas.microsoft.com/office/drawing/2014/main" id="{BEC4F1F7-245A-05AE-1B71-9043732993A4}"/>
                  </a:ext>
                </a:extLst>
              </p:cNvPr>
              <p:cNvPicPr/>
              <p:nvPr/>
            </p:nvPicPr>
            <p:blipFill>
              <a:blip r:embed="rId61"/>
              <a:stretch>
                <a:fillRect/>
              </a:stretch>
            </p:blipFill>
            <p:spPr>
              <a:xfrm>
                <a:off x="9782985" y="2661656"/>
                <a:ext cx="300960" cy="4752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3" name="Ink 52">
                <a:extLst>
                  <a:ext uri="{FF2B5EF4-FFF2-40B4-BE49-F238E27FC236}">
                    <a16:creationId xmlns:a16="http://schemas.microsoft.com/office/drawing/2014/main" id="{741FB5AB-09FD-27B1-3CC8-6B8A62F84DD5}"/>
                  </a:ext>
                </a:extLst>
              </p14:cNvPr>
              <p14:cNvContentPartPr/>
              <p14:nvPr/>
            </p14:nvContentPartPr>
            <p14:xfrm>
              <a:off x="6562065" y="1970456"/>
              <a:ext cx="278640" cy="125640"/>
            </p14:xfrm>
          </p:contentPart>
        </mc:Choice>
        <mc:Fallback xmlns="">
          <p:pic>
            <p:nvPicPr>
              <p:cNvPr id="53" name="Ink 52">
                <a:extLst>
                  <a:ext uri="{FF2B5EF4-FFF2-40B4-BE49-F238E27FC236}">
                    <a16:creationId xmlns:a16="http://schemas.microsoft.com/office/drawing/2014/main" id="{741FB5AB-09FD-27B1-3CC8-6B8A62F84DD5}"/>
                  </a:ext>
                </a:extLst>
              </p:cNvPr>
              <p:cNvPicPr/>
              <p:nvPr/>
            </p:nvPicPr>
            <p:blipFill>
              <a:blip r:embed="rId63"/>
              <a:stretch>
                <a:fillRect/>
              </a:stretch>
            </p:blipFill>
            <p:spPr>
              <a:xfrm>
                <a:off x="6544425" y="1952456"/>
                <a:ext cx="314280" cy="161280"/>
              </a:xfrm>
              <a:prstGeom prst="rect">
                <a:avLst/>
              </a:prstGeom>
            </p:spPr>
          </p:pic>
        </mc:Fallback>
      </mc:AlternateContent>
      <p:grpSp>
        <p:nvGrpSpPr>
          <p:cNvPr id="56" name="Group 55">
            <a:extLst>
              <a:ext uri="{FF2B5EF4-FFF2-40B4-BE49-F238E27FC236}">
                <a16:creationId xmlns:a16="http://schemas.microsoft.com/office/drawing/2014/main" id="{8362CE7E-2021-0BEB-615F-72CD42D292A7}"/>
              </a:ext>
            </a:extLst>
          </p:cNvPr>
          <p:cNvGrpSpPr/>
          <p:nvPr/>
        </p:nvGrpSpPr>
        <p:grpSpPr>
          <a:xfrm>
            <a:off x="6651705" y="1678496"/>
            <a:ext cx="75960" cy="80640"/>
            <a:chOff x="6651705" y="1678496"/>
            <a:chExt cx="75960" cy="80640"/>
          </a:xfrm>
        </p:grpSpPr>
        <mc:AlternateContent xmlns:mc="http://schemas.openxmlformats.org/markup-compatibility/2006" xmlns:p14="http://schemas.microsoft.com/office/powerpoint/2010/main">
          <mc:Choice Requires="p14">
            <p:contentPart p14:bwMode="auto" r:id="rId64">
              <p14:nvContentPartPr>
                <p14:cNvPr id="54" name="Ink 53">
                  <a:extLst>
                    <a:ext uri="{FF2B5EF4-FFF2-40B4-BE49-F238E27FC236}">
                      <a16:creationId xmlns:a16="http://schemas.microsoft.com/office/drawing/2014/main" id="{2D2316D8-5623-28E0-E046-F3DBDD515550}"/>
                    </a:ext>
                  </a:extLst>
                </p14:cNvPr>
                <p14:cNvContentPartPr/>
                <p14:nvPr/>
              </p14:nvContentPartPr>
              <p14:xfrm>
                <a:off x="6651705" y="1678496"/>
                <a:ext cx="75960" cy="80640"/>
              </p14:xfrm>
            </p:contentPart>
          </mc:Choice>
          <mc:Fallback xmlns="">
            <p:pic>
              <p:nvPicPr>
                <p:cNvPr id="54" name="Ink 53">
                  <a:extLst>
                    <a:ext uri="{FF2B5EF4-FFF2-40B4-BE49-F238E27FC236}">
                      <a16:creationId xmlns:a16="http://schemas.microsoft.com/office/drawing/2014/main" id="{2D2316D8-5623-28E0-E046-F3DBDD515550}"/>
                    </a:ext>
                  </a:extLst>
                </p:cNvPr>
                <p:cNvPicPr/>
                <p:nvPr/>
              </p:nvPicPr>
              <p:blipFill>
                <a:blip r:embed="rId65"/>
                <a:stretch>
                  <a:fillRect/>
                </a:stretch>
              </p:blipFill>
              <p:spPr>
                <a:xfrm>
                  <a:off x="6633705" y="1660496"/>
                  <a:ext cx="11160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5" name="Ink 54">
                  <a:extLst>
                    <a:ext uri="{FF2B5EF4-FFF2-40B4-BE49-F238E27FC236}">
                      <a16:creationId xmlns:a16="http://schemas.microsoft.com/office/drawing/2014/main" id="{ADDFA996-3602-31FD-6767-3023EA4CBDE9}"/>
                    </a:ext>
                  </a:extLst>
                </p14:cNvPr>
                <p14:cNvContentPartPr/>
                <p14:nvPr/>
              </p14:nvContentPartPr>
              <p14:xfrm>
                <a:off x="6660705" y="1724576"/>
                <a:ext cx="2520" cy="32400"/>
              </p14:xfrm>
            </p:contentPart>
          </mc:Choice>
          <mc:Fallback xmlns="">
            <p:pic>
              <p:nvPicPr>
                <p:cNvPr id="55" name="Ink 54">
                  <a:extLst>
                    <a:ext uri="{FF2B5EF4-FFF2-40B4-BE49-F238E27FC236}">
                      <a16:creationId xmlns:a16="http://schemas.microsoft.com/office/drawing/2014/main" id="{ADDFA996-3602-31FD-6767-3023EA4CBDE9}"/>
                    </a:ext>
                  </a:extLst>
                </p:cNvPr>
                <p:cNvPicPr/>
                <p:nvPr/>
              </p:nvPicPr>
              <p:blipFill>
                <a:blip r:embed="rId67"/>
                <a:stretch>
                  <a:fillRect/>
                </a:stretch>
              </p:blipFill>
              <p:spPr>
                <a:xfrm>
                  <a:off x="6643065" y="1706576"/>
                  <a:ext cx="38160" cy="68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8">
            <p14:nvContentPartPr>
              <p14:cNvPr id="57" name="Ink 56">
                <a:extLst>
                  <a:ext uri="{FF2B5EF4-FFF2-40B4-BE49-F238E27FC236}">
                    <a16:creationId xmlns:a16="http://schemas.microsoft.com/office/drawing/2014/main" id="{01A6EB88-879F-A162-F758-767AC1395AC9}"/>
                  </a:ext>
                </a:extLst>
              </p14:cNvPr>
              <p14:cNvContentPartPr/>
              <p14:nvPr/>
            </p14:nvContentPartPr>
            <p14:xfrm>
              <a:off x="6924945" y="3064856"/>
              <a:ext cx="354600" cy="291240"/>
            </p14:xfrm>
          </p:contentPart>
        </mc:Choice>
        <mc:Fallback xmlns="">
          <p:pic>
            <p:nvPicPr>
              <p:cNvPr id="57" name="Ink 56">
                <a:extLst>
                  <a:ext uri="{FF2B5EF4-FFF2-40B4-BE49-F238E27FC236}">
                    <a16:creationId xmlns:a16="http://schemas.microsoft.com/office/drawing/2014/main" id="{01A6EB88-879F-A162-F758-767AC1395AC9}"/>
                  </a:ext>
                </a:extLst>
              </p:cNvPr>
              <p:cNvPicPr/>
              <p:nvPr/>
            </p:nvPicPr>
            <p:blipFill>
              <a:blip r:embed="rId69"/>
              <a:stretch>
                <a:fillRect/>
              </a:stretch>
            </p:blipFill>
            <p:spPr>
              <a:xfrm>
                <a:off x="6907305" y="3046856"/>
                <a:ext cx="39024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8" name="Ink 57">
                <a:extLst>
                  <a:ext uri="{FF2B5EF4-FFF2-40B4-BE49-F238E27FC236}">
                    <a16:creationId xmlns:a16="http://schemas.microsoft.com/office/drawing/2014/main" id="{2A6011E1-852E-F522-B6AE-73CA3719FA88}"/>
                  </a:ext>
                </a:extLst>
              </p14:cNvPr>
              <p14:cNvContentPartPr/>
              <p14:nvPr/>
            </p14:nvContentPartPr>
            <p14:xfrm>
              <a:off x="7382145" y="3042896"/>
              <a:ext cx="326520" cy="265320"/>
            </p14:xfrm>
          </p:contentPart>
        </mc:Choice>
        <mc:Fallback xmlns="">
          <p:pic>
            <p:nvPicPr>
              <p:cNvPr id="58" name="Ink 57">
                <a:extLst>
                  <a:ext uri="{FF2B5EF4-FFF2-40B4-BE49-F238E27FC236}">
                    <a16:creationId xmlns:a16="http://schemas.microsoft.com/office/drawing/2014/main" id="{2A6011E1-852E-F522-B6AE-73CA3719FA88}"/>
                  </a:ext>
                </a:extLst>
              </p:cNvPr>
              <p:cNvPicPr/>
              <p:nvPr/>
            </p:nvPicPr>
            <p:blipFill>
              <a:blip r:embed="rId71"/>
              <a:stretch>
                <a:fillRect/>
              </a:stretch>
            </p:blipFill>
            <p:spPr>
              <a:xfrm>
                <a:off x="7364505" y="3025256"/>
                <a:ext cx="36216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9" name="Ink 58">
                <a:extLst>
                  <a:ext uri="{FF2B5EF4-FFF2-40B4-BE49-F238E27FC236}">
                    <a16:creationId xmlns:a16="http://schemas.microsoft.com/office/drawing/2014/main" id="{52A63B90-2026-17B3-AA67-0E53D766B5B6}"/>
                  </a:ext>
                </a:extLst>
              </p14:cNvPr>
              <p14:cNvContentPartPr/>
              <p14:nvPr/>
            </p14:nvContentPartPr>
            <p14:xfrm>
              <a:off x="7763385" y="2635016"/>
              <a:ext cx="88560" cy="181440"/>
            </p14:xfrm>
          </p:contentPart>
        </mc:Choice>
        <mc:Fallback xmlns="">
          <p:pic>
            <p:nvPicPr>
              <p:cNvPr id="59" name="Ink 58">
                <a:extLst>
                  <a:ext uri="{FF2B5EF4-FFF2-40B4-BE49-F238E27FC236}">
                    <a16:creationId xmlns:a16="http://schemas.microsoft.com/office/drawing/2014/main" id="{52A63B90-2026-17B3-AA67-0E53D766B5B6}"/>
                  </a:ext>
                </a:extLst>
              </p:cNvPr>
              <p:cNvPicPr/>
              <p:nvPr/>
            </p:nvPicPr>
            <p:blipFill>
              <a:blip r:embed="rId73"/>
              <a:stretch>
                <a:fillRect/>
              </a:stretch>
            </p:blipFill>
            <p:spPr>
              <a:xfrm>
                <a:off x="7745385" y="2617016"/>
                <a:ext cx="12420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0" name="Ink 59">
                <a:extLst>
                  <a:ext uri="{FF2B5EF4-FFF2-40B4-BE49-F238E27FC236}">
                    <a16:creationId xmlns:a16="http://schemas.microsoft.com/office/drawing/2014/main" id="{5521BD61-E328-0477-6693-6D0AA5C677C4}"/>
                  </a:ext>
                </a:extLst>
              </p14:cNvPr>
              <p14:cNvContentPartPr/>
              <p14:nvPr/>
            </p14:nvContentPartPr>
            <p14:xfrm>
              <a:off x="10826625" y="2970536"/>
              <a:ext cx="117000" cy="159840"/>
            </p14:xfrm>
          </p:contentPart>
        </mc:Choice>
        <mc:Fallback xmlns="">
          <p:pic>
            <p:nvPicPr>
              <p:cNvPr id="60" name="Ink 59">
                <a:extLst>
                  <a:ext uri="{FF2B5EF4-FFF2-40B4-BE49-F238E27FC236}">
                    <a16:creationId xmlns:a16="http://schemas.microsoft.com/office/drawing/2014/main" id="{5521BD61-E328-0477-6693-6D0AA5C677C4}"/>
                  </a:ext>
                </a:extLst>
              </p:cNvPr>
              <p:cNvPicPr/>
              <p:nvPr/>
            </p:nvPicPr>
            <p:blipFill>
              <a:blip r:embed="rId75"/>
              <a:stretch>
                <a:fillRect/>
              </a:stretch>
            </p:blipFill>
            <p:spPr>
              <a:xfrm>
                <a:off x="10808985" y="2952896"/>
                <a:ext cx="15264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1" name="Ink 60">
                <a:extLst>
                  <a:ext uri="{FF2B5EF4-FFF2-40B4-BE49-F238E27FC236}">
                    <a16:creationId xmlns:a16="http://schemas.microsoft.com/office/drawing/2014/main" id="{7A3F586C-2D2B-9482-F146-422BB249D0DC}"/>
                  </a:ext>
                </a:extLst>
              </p14:cNvPr>
              <p14:cNvContentPartPr/>
              <p14:nvPr/>
            </p14:nvContentPartPr>
            <p14:xfrm>
              <a:off x="9865065" y="2966576"/>
              <a:ext cx="76320" cy="96840"/>
            </p14:xfrm>
          </p:contentPart>
        </mc:Choice>
        <mc:Fallback xmlns="">
          <p:pic>
            <p:nvPicPr>
              <p:cNvPr id="61" name="Ink 60">
                <a:extLst>
                  <a:ext uri="{FF2B5EF4-FFF2-40B4-BE49-F238E27FC236}">
                    <a16:creationId xmlns:a16="http://schemas.microsoft.com/office/drawing/2014/main" id="{7A3F586C-2D2B-9482-F146-422BB249D0DC}"/>
                  </a:ext>
                </a:extLst>
              </p:cNvPr>
              <p:cNvPicPr/>
              <p:nvPr/>
            </p:nvPicPr>
            <p:blipFill>
              <a:blip r:embed="rId77"/>
              <a:stretch>
                <a:fillRect/>
              </a:stretch>
            </p:blipFill>
            <p:spPr>
              <a:xfrm>
                <a:off x="9847065" y="2948936"/>
                <a:ext cx="11196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2" name="Ink 61">
                <a:extLst>
                  <a:ext uri="{FF2B5EF4-FFF2-40B4-BE49-F238E27FC236}">
                    <a16:creationId xmlns:a16="http://schemas.microsoft.com/office/drawing/2014/main" id="{1DD6DD23-FE2F-EB9F-E403-F8DF43A483C3}"/>
                  </a:ext>
                </a:extLst>
              </p14:cNvPr>
              <p14:cNvContentPartPr/>
              <p14:nvPr/>
            </p14:nvContentPartPr>
            <p14:xfrm>
              <a:off x="7539465" y="3027416"/>
              <a:ext cx="77040" cy="24480"/>
            </p14:xfrm>
          </p:contentPart>
        </mc:Choice>
        <mc:Fallback xmlns="">
          <p:pic>
            <p:nvPicPr>
              <p:cNvPr id="62" name="Ink 61">
                <a:extLst>
                  <a:ext uri="{FF2B5EF4-FFF2-40B4-BE49-F238E27FC236}">
                    <a16:creationId xmlns:a16="http://schemas.microsoft.com/office/drawing/2014/main" id="{1DD6DD23-FE2F-EB9F-E403-F8DF43A483C3}"/>
                  </a:ext>
                </a:extLst>
              </p:cNvPr>
              <p:cNvPicPr/>
              <p:nvPr/>
            </p:nvPicPr>
            <p:blipFill>
              <a:blip r:embed="rId79"/>
              <a:stretch>
                <a:fillRect/>
              </a:stretch>
            </p:blipFill>
            <p:spPr>
              <a:xfrm>
                <a:off x="7521825" y="3009776"/>
                <a:ext cx="11268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3" name="Ink 62">
                <a:extLst>
                  <a:ext uri="{FF2B5EF4-FFF2-40B4-BE49-F238E27FC236}">
                    <a16:creationId xmlns:a16="http://schemas.microsoft.com/office/drawing/2014/main" id="{A436258D-4377-7A80-0185-BACF55545B34}"/>
                  </a:ext>
                </a:extLst>
              </p14:cNvPr>
              <p14:cNvContentPartPr/>
              <p14:nvPr/>
            </p14:nvContentPartPr>
            <p14:xfrm>
              <a:off x="7496265" y="3176816"/>
              <a:ext cx="324360" cy="71280"/>
            </p14:xfrm>
          </p:contentPart>
        </mc:Choice>
        <mc:Fallback xmlns="">
          <p:pic>
            <p:nvPicPr>
              <p:cNvPr id="63" name="Ink 62">
                <a:extLst>
                  <a:ext uri="{FF2B5EF4-FFF2-40B4-BE49-F238E27FC236}">
                    <a16:creationId xmlns:a16="http://schemas.microsoft.com/office/drawing/2014/main" id="{A436258D-4377-7A80-0185-BACF55545B34}"/>
                  </a:ext>
                </a:extLst>
              </p:cNvPr>
              <p:cNvPicPr/>
              <p:nvPr/>
            </p:nvPicPr>
            <p:blipFill>
              <a:blip r:embed="rId81"/>
              <a:stretch>
                <a:fillRect/>
              </a:stretch>
            </p:blipFill>
            <p:spPr>
              <a:xfrm>
                <a:off x="7478265" y="3158816"/>
                <a:ext cx="36000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8192" name="Ink 8191">
                <a:extLst>
                  <a:ext uri="{FF2B5EF4-FFF2-40B4-BE49-F238E27FC236}">
                    <a16:creationId xmlns:a16="http://schemas.microsoft.com/office/drawing/2014/main" id="{404FB216-AA95-ED72-048C-1F9982310691}"/>
                  </a:ext>
                </a:extLst>
              </p14:cNvPr>
              <p14:cNvContentPartPr/>
              <p14:nvPr/>
            </p14:nvContentPartPr>
            <p14:xfrm>
              <a:off x="7774185" y="2736536"/>
              <a:ext cx="127080" cy="174960"/>
            </p14:xfrm>
          </p:contentPart>
        </mc:Choice>
        <mc:Fallback xmlns="">
          <p:pic>
            <p:nvPicPr>
              <p:cNvPr id="8192" name="Ink 8191">
                <a:extLst>
                  <a:ext uri="{FF2B5EF4-FFF2-40B4-BE49-F238E27FC236}">
                    <a16:creationId xmlns:a16="http://schemas.microsoft.com/office/drawing/2014/main" id="{404FB216-AA95-ED72-048C-1F9982310691}"/>
                  </a:ext>
                </a:extLst>
              </p:cNvPr>
              <p:cNvPicPr/>
              <p:nvPr/>
            </p:nvPicPr>
            <p:blipFill>
              <a:blip r:embed="rId83"/>
              <a:stretch>
                <a:fillRect/>
              </a:stretch>
            </p:blipFill>
            <p:spPr>
              <a:xfrm>
                <a:off x="7756545" y="2718536"/>
                <a:ext cx="162720" cy="210600"/>
              </a:xfrm>
              <a:prstGeom prst="rect">
                <a:avLst/>
              </a:prstGeom>
            </p:spPr>
          </p:pic>
        </mc:Fallback>
      </mc:AlternateContent>
      <p:grpSp>
        <p:nvGrpSpPr>
          <p:cNvPr id="8196" name="Group 8195">
            <a:extLst>
              <a:ext uri="{FF2B5EF4-FFF2-40B4-BE49-F238E27FC236}">
                <a16:creationId xmlns:a16="http://schemas.microsoft.com/office/drawing/2014/main" id="{5C41B0B7-8E99-4C95-90CF-D851FE5D5B4D}"/>
              </a:ext>
            </a:extLst>
          </p:cNvPr>
          <p:cNvGrpSpPr/>
          <p:nvPr/>
        </p:nvGrpSpPr>
        <p:grpSpPr>
          <a:xfrm>
            <a:off x="7540185" y="3010136"/>
            <a:ext cx="92160" cy="113040"/>
            <a:chOff x="7540185" y="3010136"/>
            <a:chExt cx="92160" cy="113040"/>
          </a:xfrm>
        </p:grpSpPr>
        <mc:AlternateContent xmlns:mc="http://schemas.openxmlformats.org/markup-compatibility/2006" xmlns:p14="http://schemas.microsoft.com/office/powerpoint/2010/main">
          <mc:Choice Requires="p14">
            <p:contentPart p14:bwMode="auto" r:id="rId84">
              <p14:nvContentPartPr>
                <p14:cNvPr id="8193" name="Ink 8192">
                  <a:extLst>
                    <a:ext uri="{FF2B5EF4-FFF2-40B4-BE49-F238E27FC236}">
                      <a16:creationId xmlns:a16="http://schemas.microsoft.com/office/drawing/2014/main" id="{E824F242-584B-9162-552A-47F84F825EDB}"/>
                    </a:ext>
                  </a:extLst>
                </p14:cNvPr>
                <p14:cNvContentPartPr/>
                <p14:nvPr/>
              </p14:nvContentPartPr>
              <p14:xfrm>
                <a:off x="7615785" y="3010136"/>
                <a:ext cx="16560" cy="16560"/>
              </p14:xfrm>
            </p:contentPart>
          </mc:Choice>
          <mc:Fallback xmlns="">
            <p:pic>
              <p:nvPicPr>
                <p:cNvPr id="8193" name="Ink 8192">
                  <a:extLst>
                    <a:ext uri="{FF2B5EF4-FFF2-40B4-BE49-F238E27FC236}">
                      <a16:creationId xmlns:a16="http://schemas.microsoft.com/office/drawing/2014/main" id="{E824F242-584B-9162-552A-47F84F825EDB}"/>
                    </a:ext>
                  </a:extLst>
                </p:cNvPr>
                <p:cNvPicPr/>
                <p:nvPr/>
              </p:nvPicPr>
              <p:blipFill>
                <a:blip r:embed="rId85"/>
                <a:stretch>
                  <a:fillRect/>
                </a:stretch>
              </p:blipFill>
              <p:spPr>
                <a:xfrm>
                  <a:off x="7598145" y="2992496"/>
                  <a:ext cx="5220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8195" name="Ink 8194">
                  <a:extLst>
                    <a:ext uri="{FF2B5EF4-FFF2-40B4-BE49-F238E27FC236}">
                      <a16:creationId xmlns:a16="http://schemas.microsoft.com/office/drawing/2014/main" id="{31BC0B11-D77E-2C4A-F7F2-96BFF970CD74}"/>
                    </a:ext>
                  </a:extLst>
                </p14:cNvPr>
                <p14:cNvContentPartPr/>
                <p14:nvPr/>
              </p14:nvContentPartPr>
              <p14:xfrm>
                <a:off x="7540185" y="3092936"/>
                <a:ext cx="52920" cy="30240"/>
              </p14:xfrm>
            </p:contentPart>
          </mc:Choice>
          <mc:Fallback xmlns="">
            <p:pic>
              <p:nvPicPr>
                <p:cNvPr id="8195" name="Ink 8194">
                  <a:extLst>
                    <a:ext uri="{FF2B5EF4-FFF2-40B4-BE49-F238E27FC236}">
                      <a16:creationId xmlns:a16="http://schemas.microsoft.com/office/drawing/2014/main" id="{31BC0B11-D77E-2C4A-F7F2-96BFF970CD74}"/>
                    </a:ext>
                  </a:extLst>
                </p:cNvPr>
                <p:cNvPicPr/>
                <p:nvPr/>
              </p:nvPicPr>
              <p:blipFill>
                <a:blip r:embed="rId87"/>
                <a:stretch>
                  <a:fillRect/>
                </a:stretch>
              </p:blipFill>
              <p:spPr>
                <a:xfrm>
                  <a:off x="7522545" y="3075296"/>
                  <a:ext cx="88560" cy="65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8">
            <p14:nvContentPartPr>
              <p14:cNvPr id="8197" name="Ink 8196">
                <a:extLst>
                  <a:ext uri="{FF2B5EF4-FFF2-40B4-BE49-F238E27FC236}">
                    <a16:creationId xmlns:a16="http://schemas.microsoft.com/office/drawing/2014/main" id="{784BFAE4-17BE-A4D3-8FB1-586139DEB660}"/>
                  </a:ext>
                </a:extLst>
              </p14:cNvPr>
              <p14:cNvContentPartPr/>
              <p14:nvPr/>
            </p14:nvContentPartPr>
            <p14:xfrm>
              <a:off x="6798945" y="2671736"/>
              <a:ext cx="197280" cy="276840"/>
            </p14:xfrm>
          </p:contentPart>
        </mc:Choice>
        <mc:Fallback xmlns="">
          <p:pic>
            <p:nvPicPr>
              <p:cNvPr id="8197" name="Ink 8196">
                <a:extLst>
                  <a:ext uri="{FF2B5EF4-FFF2-40B4-BE49-F238E27FC236}">
                    <a16:creationId xmlns:a16="http://schemas.microsoft.com/office/drawing/2014/main" id="{784BFAE4-17BE-A4D3-8FB1-586139DEB660}"/>
                  </a:ext>
                </a:extLst>
              </p:cNvPr>
              <p:cNvPicPr/>
              <p:nvPr/>
            </p:nvPicPr>
            <p:blipFill>
              <a:blip r:embed="rId89"/>
              <a:stretch>
                <a:fillRect/>
              </a:stretch>
            </p:blipFill>
            <p:spPr>
              <a:xfrm>
                <a:off x="6780945" y="2654096"/>
                <a:ext cx="232920" cy="312480"/>
              </a:xfrm>
              <a:prstGeom prst="rect">
                <a:avLst/>
              </a:prstGeom>
            </p:spPr>
          </p:pic>
        </mc:Fallback>
      </mc:AlternateContent>
      <p:grpSp>
        <p:nvGrpSpPr>
          <p:cNvPr id="8200" name="Group 8199">
            <a:extLst>
              <a:ext uri="{FF2B5EF4-FFF2-40B4-BE49-F238E27FC236}">
                <a16:creationId xmlns:a16="http://schemas.microsoft.com/office/drawing/2014/main" id="{13752508-10CE-6AD1-C9D9-A439B05AE13C}"/>
              </a:ext>
            </a:extLst>
          </p:cNvPr>
          <p:cNvGrpSpPr/>
          <p:nvPr/>
        </p:nvGrpSpPr>
        <p:grpSpPr>
          <a:xfrm>
            <a:off x="6849345" y="3157016"/>
            <a:ext cx="168480" cy="34560"/>
            <a:chOff x="6849345" y="3157016"/>
            <a:chExt cx="168480" cy="34560"/>
          </a:xfrm>
        </p:grpSpPr>
        <mc:AlternateContent xmlns:mc="http://schemas.openxmlformats.org/markup-compatibility/2006" xmlns:p14="http://schemas.microsoft.com/office/powerpoint/2010/main">
          <mc:Choice Requires="p14">
            <p:contentPart p14:bwMode="auto" r:id="rId90">
              <p14:nvContentPartPr>
                <p14:cNvPr id="8198" name="Ink 8197">
                  <a:extLst>
                    <a:ext uri="{FF2B5EF4-FFF2-40B4-BE49-F238E27FC236}">
                      <a16:creationId xmlns:a16="http://schemas.microsoft.com/office/drawing/2014/main" id="{6BA287A8-F612-6E77-040B-761E57E5F7D1}"/>
                    </a:ext>
                  </a:extLst>
                </p14:cNvPr>
                <p14:cNvContentPartPr/>
                <p14:nvPr/>
              </p14:nvContentPartPr>
              <p14:xfrm>
                <a:off x="6849345" y="3157016"/>
                <a:ext cx="20880" cy="34560"/>
              </p14:xfrm>
            </p:contentPart>
          </mc:Choice>
          <mc:Fallback xmlns="">
            <p:pic>
              <p:nvPicPr>
                <p:cNvPr id="8198" name="Ink 8197">
                  <a:extLst>
                    <a:ext uri="{FF2B5EF4-FFF2-40B4-BE49-F238E27FC236}">
                      <a16:creationId xmlns:a16="http://schemas.microsoft.com/office/drawing/2014/main" id="{6BA287A8-F612-6E77-040B-761E57E5F7D1}"/>
                    </a:ext>
                  </a:extLst>
                </p:cNvPr>
                <p:cNvPicPr/>
                <p:nvPr/>
              </p:nvPicPr>
              <p:blipFill>
                <a:blip r:embed="rId91"/>
                <a:stretch>
                  <a:fillRect/>
                </a:stretch>
              </p:blipFill>
              <p:spPr>
                <a:xfrm>
                  <a:off x="6831705" y="3139016"/>
                  <a:ext cx="5652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8199" name="Ink 8198">
                  <a:extLst>
                    <a:ext uri="{FF2B5EF4-FFF2-40B4-BE49-F238E27FC236}">
                      <a16:creationId xmlns:a16="http://schemas.microsoft.com/office/drawing/2014/main" id="{60982C81-9D16-C00B-0942-8ACA92093F87}"/>
                    </a:ext>
                  </a:extLst>
                </p14:cNvPr>
                <p14:cNvContentPartPr/>
                <p14:nvPr/>
              </p14:nvContentPartPr>
              <p14:xfrm>
                <a:off x="6849345" y="3157016"/>
                <a:ext cx="168480" cy="29160"/>
              </p14:xfrm>
            </p:contentPart>
          </mc:Choice>
          <mc:Fallback xmlns="">
            <p:pic>
              <p:nvPicPr>
                <p:cNvPr id="8199" name="Ink 8198">
                  <a:extLst>
                    <a:ext uri="{FF2B5EF4-FFF2-40B4-BE49-F238E27FC236}">
                      <a16:creationId xmlns:a16="http://schemas.microsoft.com/office/drawing/2014/main" id="{60982C81-9D16-C00B-0942-8ACA92093F87}"/>
                    </a:ext>
                  </a:extLst>
                </p:cNvPr>
                <p:cNvPicPr/>
                <p:nvPr/>
              </p:nvPicPr>
              <p:blipFill>
                <a:blip r:embed="rId93"/>
                <a:stretch>
                  <a:fillRect/>
                </a:stretch>
              </p:blipFill>
              <p:spPr>
                <a:xfrm>
                  <a:off x="6831705" y="3139016"/>
                  <a:ext cx="204120" cy="64800"/>
                </a:xfrm>
                <a:prstGeom prst="rect">
                  <a:avLst/>
                </a:prstGeom>
              </p:spPr>
            </p:pic>
          </mc:Fallback>
        </mc:AlternateContent>
      </p:grpSp>
      <p:sp>
        <p:nvSpPr>
          <p:cNvPr id="8201" name="TextBox 8200">
            <a:extLst>
              <a:ext uri="{FF2B5EF4-FFF2-40B4-BE49-F238E27FC236}">
                <a16:creationId xmlns:a16="http://schemas.microsoft.com/office/drawing/2014/main" id="{D888739F-9B9D-5E6C-AB36-D6412712846C}"/>
              </a:ext>
            </a:extLst>
          </p:cNvPr>
          <p:cNvSpPr txBox="1"/>
          <p:nvPr/>
        </p:nvSpPr>
        <p:spPr>
          <a:xfrm>
            <a:off x="5842658" y="3871111"/>
            <a:ext cx="2733473" cy="923330"/>
          </a:xfrm>
          <a:prstGeom prst="rect">
            <a:avLst/>
          </a:prstGeom>
          <a:noFill/>
        </p:spPr>
        <p:txBody>
          <a:bodyPr wrap="square" rtlCol="0">
            <a:spAutoFit/>
          </a:bodyPr>
          <a:lstStyle/>
          <a:p>
            <a:r>
              <a:rPr lang="en-US" dirty="0">
                <a:solidFill>
                  <a:schemeClr val="bg1"/>
                </a:solidFill>
              </a:rPr>
              <a:t>This brain is trying to decide how best to respond to a set of stimuli</a:t>
            </a:r>
          </a:p>
        </p:txBody>
      </p:sp>
      <p:sp>
        <p:nvSpPr>
          <p:cNvPr id="8202" name="TextBox 8201">
            <a:extLst>
              <a:ext uri="{FF2B5EF4-FFF2-40B4-BE49-F238E27FC236}">
                <a16:creationId xmlns:a16="http://schemas.microsoft.com/office/drawing/2014/main" id="{19EBE98D-8AAA-35E4-E7D8-6BFEF01A20AE}"/>
              </a:ext>
            </a:extLst>
          </p:cNvPr>
          <p:cNvSpPr txBox="1"/>
          <p:nvPr/>
        </p:nvSpPr>
        <p:spPr>
          <a:xfrm>
            <a:off x="8875403" y="3871111"/>
            <a:ext cx="2733473" cy="923330"/>
          </a:xfrm>
          <a:prstGeom prst="rect">
            <a:avLst/>
          </a:prstGeom>
          <a:noFill/>
        </p:spPr>
        <p:txBody>
          <a:bodyPr wrap="square" rtlCol="0">
            <a:spAutoFit/>
          </a:bodyPr>
          <a:lstStyle/>
          <a:p>
            <a:r>
              <a:rPr lang="en-US" dirty="0">
                <a:solidFill>
                  <a:srgbClr val="FFFF00"/>
                </a:solidFill>
              </a:rPr>
              <a:t>This brain has already decided how to respond to a set of stimuli</a:t>
            </a:r>
          </a:p>
        </p:txBody>
      </p:sp>
      <p:sp>
        <p:nvSpPr>
          <p:cNvPr id="8203" name="TextBox 8202">
            <a:extLst>
              <a:ext uri="{FF2B5EF4-FFF2-40B4-BE49-F238E27FC236}">
                <a16:creationId xmlns:a16="http://schemas.microsoft.com/office/drawing/2014/main" id="{699D94CF-5423-69A2-BB72-351FBC611FB2}"/>
              </a:ext>
            </a:extLst>
          </p:cNvPr>
          <p:cNvSpPr txBox="1"/>
          <p:nvPr/>
        </p:nvSpPr>
        <p:spPr>
          <a:xfrm>
            <a:off x="7498272" y="5097447"/>
            <a:ext cx="2155718" cy="461665"/>
          </a:xfrm>
          <a:prstGeom prst="rect">
            <a:avLst/>
          </a:prstGeom>
          <a:noFill/>
        </p:spPr>
        <p:txBody>
          <a:bodyPr wrap="none" rtlCol="0">
            <a:spAutoFit/>
          </a:bodyPr>
          <a:lstStyle/>
          <a:p>
            <a:r>
              <a:rPr lang="en-US" sz="2400" dirty="0">
                <a:solidFill>
                  <a:srgbClr val="00FFFC"/>
                </a:solidFill>
              </a:rPr>
              <a:t>Cognitive Load</a:t>
            </a:r>
          </a:p>
        </p:txBody>
      </p:sp>
      <p:sp>
        <p:nvSpPr>
          <p:cNvPr id="8204" name="TextBox 8203">
            <a:extLst>
              <a:ext uri="{FF2B5EF4-FFF2-40B4-BE49-F238E27FC236}">
                <a16:creationId xmlns:a16="http://schemas.microsoft.com/office/drawing/2014/main" id="{BEEE6530-BA1C-A4E2-9769-0F2406FD58E8}"/>
              </a:ext>
            </a:extLst>
          </p:cNvPr>
          <p:cNvSpPr txBox="1"/>
          <p:nvPr/>
        </p:nvSpPr>
        <p:spPr>
          <a:xfrm>
            <a:off x="371105" y="6030701"/>
            <a:ext cx="2043636" cy="369332"/>
          </a:xfrm>
          <a:prstGeom prst="rect">
            <a:avLst/>
          </a:prstGeom>
          <a:noFill/>
        </p:spPr>
        <p:txBody>
          <a:bodyPr wrap="none" rtlCol="0">
            <a:spAutoFit/>
          </a:bodyPr>
          <a:lstStyle/>
          <a:p>
            <a:r>
              <a:rPr lang="en-US" dirty="0">
                <a:solidFill>
                  <a:srgbClr val="00FFFC"/>
                </a:solidFill>
              </a:rPr>
              <a:t>https://</a:t>
            </a:r>
            <a:r>
              <a:rPr lang="en-US" dirty="0" err="1">
                <a:solidFill>
                  <a:srgbClr val="00FFFC"/>
                </a:solidFill>
              </a:rPr>
              <a:t>slrc.au.org</a:t>
            </a:r>
            <a:r>
              <a:rPr lang="en-US" dirty="0">
                <a:solidFill>
                  <a:srgbClr val="00FFFC"/>
                </a:solidFill>
              </a:rPr>
              <a:t>/</a:t>
            </a:r>
          </a:p>
        </p:txBody>
      </p:sp>
    </p:spTree>
    <p:extLst>
      <p:ext uri="{BB962C8B-B14F-4D97-AF65-F5344CB8AC3E}">
        <p14:creationId xmlns:p14="http://schemas.microsoft.com/office/powerpoint/2010/main" val="403304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20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2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2" grpId="0"/>
      <p:bldP spid="820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238" name="Picture 22" descr="Turning Off Autopilot: Why Teaching Critical Thinking is Important - The Juice">
            <a:extLst>
              <a:ext uri="{FF2B5EF4-FFF2-40B4-BE49-F238E27FC236}">
                <a16:creationId xmlns:a16="http://schemas.microsoft.com/office/drawing/2014/main" id="{E40AB454-0BCD-C8E3-7EA4-1133D053F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6754" y="272664"/>
            <a:ext cx="3569694" cy="254978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236" name="Picture 20" descr="10 things you might not know about tests - Chicago Tribune">
            <a:extLst>
              <a:ext uri="{FF2B5EF4-FFF2-40B4-BE49-F238E27FC236}">
                <a16:creationId xmlns:a16="http://schemas.microsoft.com/office/drawing/2014/main" id="{8CFF57C4-5DAD-4B26-FC4D-09705917E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928" y="238872"/>
            <a:ext cx="3646626" cy="243033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230" name="Picture 14" descr="Napoleon PNG">
            <a:extLst>
              <a:ext uri="{FF2B5EF4-FFF2-40B4-BE49-F238E27FC236}">
                <a16:creationId xmlns:a16="http://schemas.microsoft.com/office/drawing/2014/main" id="{C18DBF63-CDF1-44CB-8BF5-9CC48330B4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050" y="0"/>
            <a:ext cx="32639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Memory Technique: Remembering a Random List of 20 Items - HubPages">
            <a:extLst>
              <a:ext uri="{FF2B5EF4-FFF2-40B4-BE49-F238E27FC236}">
                <a16:creationId xmlns:a16="http://schemas.microsoft.com/office/drawing/2014/main" id="{5E43BCF4-ECA5-A83D-40B7-01A059E94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928" y="4113876"/>
            <a:ext cx="3599122" cy="2744124"/>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Apples vs. Oranges - Part 2 - The Siebel Hub">
            <a:extLst>
              <a:ext uri="{FF2B5EF4-FFF2-40B4-BE49-F238E27FC236}">
                <a16:creationId xmlns:a16="http://schemas.microsoft.com/office/drawing/2014/main" id="{132D2CCD-35ED-BD3D-141D-C20AF4258D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8208" y="4113876"/>
            <a:ext cx="4654848" cy="27441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FB6BEBF-2717-B217-641E-4259475C164E}"/>
              </a:ext>
            </a:extLst>
          </p:cNvPr>
          <p:cNvSpPr txBox="1"/>
          <p:nvPr/>
        </p:nvSpPr>
        <p:spPr>
          <a:xfrm>
            <a:off x="637139" y="3502994"/>
            <a:ext cx="4054700" cy="523220"/>
          </a:xfrm>
          <a:prstGeom prst="rect">
            <a:avLst/>
          </a:prstGeom>
          <a:noFill/>
        </p:spPr>
        <p:txBody>
          <a:bodyPr wrap="none" rtlCol="0">
            <a:spAutoFit/>
          </a:bodyPr>
          <a:lstStyle/>
          <a:p>
            <a:r>
              <a:rPr lang="en-US" sz="2800" dirty="0">
                <a:solidFill>
                  <a:schemeClr val="bg1"/>
                </a:solidFill>
              </a:rPr>
              <a:t>Rote memorization game</a:t>
            </a:r>
          </a:p>
        </p:txBody>
      </p:sp>
      <p:sp>
        <p:nvSpPr>
          <p:cNvPr id="5" name="TextBox 4">
            <a:extLst>
              <a:ext uri="{FF2B5EF4-FFF2-40B4-BE49-F238E27FC236}">
                <a16:creationId xmlns:a16="http://schemas.microsoft.com/office/drawing/2014/main" id="{F174AACB-55FD-57F3-F316-F5D9FDD5D56B}"/>
              </a:ext>
            </a:extLst>
          </p:cNvPr>
          <p:cNvSpPr txBox="1"/>
          <p:nvPr/>
        </p:nvSpPr>
        <p:spPr>
          <a:xfrm>
            <a:off x="7390859" y="3502994"/>
            <a:ext cx="4593373" cy="523220"/>
          </a:xfrm>
          <a:prstGeom prst="rect">
            <a:avLst/>
          </a:prstGeom>
          <a:noFill/>
        </p:spPr>
        <p:txBody>
          <a:bodyPr wrap="none" rtlCol="0">
            <a:spAutoFit/>
          </a:bodyPr>
          <a:lstStyle/>
          <a:p>
            <a:r>
              <a:rPr lang="en-US" sz="2800" dirty="0">
                <a:solidFill>
                  <a:schemeClr val="bg1"/>
                </a:solidFill>
              </a:rPr>
              <a:t>Compare and contrast game</a:t>
            </a:r>
          </a:p>
        </p:txBody>
      </p:sp>
      <p:sp>
        <p:nvSpPr>
          <p:cNvPr id="7" name="Right Arrow 6">
            <a:extLst>
              <a:ext uri="{FF2B5EF4-FFF2-40B4-BE49-F238E27FC236}">
                <a16:creationId xmlns:a16="http://schemas.microsoft.com/office/drawing/2014/main" id="{30CBD9B6-C667-AA36-716F-6364BF9008B2}"/>
              </a:ext>
            </a:extLst>
          </p:cNvPr>
          <p:cNvSpPr/>
          <p:nvPr/>
        </p:nvSpPr>
        <p:spPr>
          <a:xfrm rot="16200000">
            <a:off x="9004688" y="2423611"/>
            <a:ext cx="1273434" cy="797669"/>
          </a:xfrm>
          <a:prstGeom prst="rightArrow">
            <a:avLst/>
          </a:prstGeom>
          <a:solidFill>
            <a:srgbClr val="00FF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74FB67A1-2747-7BC3-1882-46351C905370}"/>
              </a:ext>
            </a:extLst>
          </p:cNvPr>
          <p:cNvSpPr/>
          <p:nvPr/>
        </p:nvSpPr>
        <p:spPr>
          <a:xfrm rot="16200000">
            <a:off x="1913878" y="2423611"/>
            <a:ext cx="1273434" cy="797669"/>
          </a:xfrm>
          <a:prstGeom prst="rightArrow">
            <a:avLst/>
          </a:prstGeom>
          <a:solidFill>
            <a:srgbClr val="00FF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73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0D6BDD-C1B5-B9D2-6EF0-3576062E3916}"/>
              </a:ext>
            </a:extLst>
          </p:cNvPr>
          <p:cNvSpPr txBox="1"/>
          <p:nvPr/>
        </p:nvSpPr>
        <p:spPr>
          <a:xfrm>
            <a:off x="7090683" y="440871"/>
            <a:ext cx="47026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What is our target in</a:t>
            </a:r>
            <a:endParaRPr lang="en-US" sz="4800" b="1"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 teaching?</a:t>
            </a:r>
          </a:p>
        </p:txBody>
      </p:sp>
      <p:pic>
        <p:nvPicPr>
          <p:cNvPr id="41988" name="Picture 4" descr="Targeting Vector Panah - Archery Target Clipart - Png Download - Full Size Clipart (#5294589 ...">
            <a:extLst>
              <a:ext uri="{FF2B5EF4-FFF2-40B4-BE49-F238E27FC236}">
                <a16:creationId xmlns:a16="http://schemas.microsoft.com/office/drawing/2014/main" id="{9DF0150A-9ADF-5B8F-401E-8F2EDAFB6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89" y="440871"/>
            <a:ext cx="718185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8" name="Ink 7">
                <a:extLst>
                  <a:ext uri="{FF2B5EF4-FFF2-40B4-BE49-F238E27FC236}">
                    <a16:creationId xmlns:a16="http://schemas.microsoft.com/office/drawing/2014/main" id="{CF54FE5C-2124-0D6F-EBB2-325847A0693F}"/>
                  </a:ext>
                </a:extLst>
              </p14:cNvPr>
              <p14:cNvContentPartPr/>
              <p14:nvPr/>
            </p14:nvContentPartPr>
            <p14:xfrm>
              <a:off x="6615862" y="2037120"/>
              <a:ext cx="13320" cy="29880"/>
            </p14:xfrm>
          </p:contentPart>
        </mc:Choice>
        <mc:Fallback xmlns="">
          <p:pic>
            <p:nvPicPr>
              <p:cNvPr id="8" name="Ink 7">
                <a:extLst>
                  <a:ext uri="{FF2B5EF4-FFF2-40B4-BE49-F238E27FC236}">
                    <a16:creationId xmlns:a16="http://schemas.microsoft.com/office/drawing/2014/main" id="{CF54FE5C-2124-0D6F-EBB2-325847A0693F}"/>
                  </a:ext>
                </a:extLst>
              </p:cNvPr>
              <p:cNvPicPr/>
              <p:nvPr/>
            </p:nvPicPr>
            <p:blipFill>
              <a:blip r:embed="rId5"/>
              <a:stretch>
                <a:fillRect/>
              </a:stretch>
            </p:blipFill>
            <p:spPr>
              <a:xfrm>
                <a:off x="6598222" y="1929120"/>
                <a:ext cx="48960" cy="245520"/>
              </a:xfrm>
              <a:prstGeom prst="rect">
                <a:avLst/>
              </a:prstGeom>
            </p:spPr>
          </p:pic>
        </mc:Fallback>
      </mc:AlternateContent>
      <p:cxnSp>
        <p:nvCxnSpPr>
          <p:cNvPr id="13" name="Straight Connector 12">
            <a:extLst>
              <a:ext uri="{FF2B5EF4-FFF2-40B4-BE49-F238E27FC236}">
                <a16:creationId xmlns:a16="http://schemas.microsoft.com/office/drawing/2014/main" id="{321AA8F5-35DA-C8C3-58AC-C7188E867DFE}"/>
              </a:ext>
            </a:extLst>
          </p:cNvPr>
          <p:cNvCxnSpPr>
            <a:cxnSpLocks/>
          </p:cNvCxnSpPr>
          <p:nvPr/>
        </p:nvCxnSpPr>
        <p:spPr>
          <a:xfrm flipV="1">
            <a:off x="6629182" y="1704109"/>
            <a:ext cx="461501" cy="3628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A49615-39C8-6747-30F9-62A1F830B58C}"/>
              </a:ext>
            </a:extLst>
          </p:cNvPr>
          <p:cNvCxnSpPr>
            <a:cxnSpLocks/>
          </p:cNvCxnSpPr>
          <p:nvPr/>
        </p:nvCxnSpPr>
        <p:spPr>
          <a:xfrm>
            <a:off x="7090683" y="1704109"/>
            <a:ext cx="196808" cy="1108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062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1266" name="Picture 2" descr="Venn Diagram Png - Free Logo Image">
            <a:extLst>
              <a:ext uri="{FF2B5EF4-FFF2-40B4-BE49-F238E27FC236}">
                <a16:creationId xmlns:a16="http://schemas.microsoft.com/office/drawing/2014/main" id="{15AFF80B-61A5-39E3-5498-6D886D8B2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613" y="780722"/>
            <a:ext cx="3695865" cy="252748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lowchart Blank Template">
            <a:extLst>
              <a:ext uri="{FF2B5EF4-FFF2-40B4-BE49-F238E27FC236}">
                <a16:creationId xmlns:a16="http://schemas.microsoft.com/office/drawing/2014/main" id="{C70C588F-B6EF-1AC2-9387-CFA594E53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580244" y="62648"/>
            <a:ext cx="2820865" cy="415342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139F67D7-9A56-623C-44F8-634C16393BA9}"/>
              </a:ext>
            </a:extLst>
          </p:cNvPr>
          <p:cNvCxnSpPr/>
          <p:nvPr/>
        </p:nvCxnSpPr>
        <p:spPr>
          <a:xfrm>
            <a:off x="6096000" y="493914"/>
            <a:ext cx="0" cy="5628590"/>
          </a:xfrm>
          <a:prstGeom prst="line">
            <a:avLst/>
          </a:prstGeom>
          <a:ln w="53975">
            <a:solidFill>
              <a:srgbClr val="00FFFC"/>
            </a:solidFill>
          </a:ln>
        </p:spPr>
        <p:style>
          <a:lnRef idx="2">
            <a:schemeClr val="accent1"/>
          </a:lnRef>
          <a:fillRef idx="0">
            <a:schemeClr val="accent1"/>
          </a:fillRef>
          <a:effectRef idx="1">
            <a:schemeClr val="accent1"/>
          </a:effectRef>
          <a:fontRef idx="minor">
            <a:schemeClr val="tx1"/>
          </a:fontRef>
        </p:style>
      </p:cxnSp>
      <p:sp>
        <p:nvSpPr>
          <p:cNvPr id="6" name="Right Arrow 5">
            <a:extLst>
              <a:ext uri="{FF2B5EF4-FFF2-40B4-BE49-F238E27FC236}">
                <a16:creationId xmlns:a16="http://schemas.microsoft.com/office/drawing/2014/main" id="{151CB5F5-D7F7-2343-1D53-705885C7168E}"/>
              </a:ext>
            </a:extLst>
          </p:cNvPr>
          <p:cNvSpPr/>
          <p:nvPr/>
        </p:nvSpPr>
        <p:spPr>
          <a:xfrm rot="5400000">
            <a:off x="2335827" y="3900052"/>
            <a:ext cx="1273434" cy="797669"/>
          </a:xfrm>
          <a:prstGeom prst="rightArrow">
            <a:avLst/>
          </a:prstGeom>
          <a:solidFill>
            <a:srgbClr val="00FF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1B3EECBF-9FC7-FE1A-F2B7-5E1B25B43828}"/>
              </a:ext>
            </a:extLst>
          </p:cNvPr>
          <p:cNvSpPr/>
          <p:nvPr/>
        </p:nvSpPr>
        <p:spPr>
          <a:xfrm rot="5400000">
            <a:off x="8459810" y="3900051"/>
            <a:ext cx="1273434" cy="797669"/>
          </a:xfrm>
          <a:prstGeom prst="rightArrow">
            <a:avLst/>
          </a:prstGeom>
          <a:solidFill>
            <a:srgbClr val="00FF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AA4542-AED4-89B2-A826-EF6406014C97}"/>
              </a:ext>
            </a:extLst>
          </p:cNvPr>
          <p:cNvSpPr txBox="1"/>
          <p:nvPr/>
        </p:nvSpPr>
        <p:spPr>
          <a:xfrm>
            <a:off x="1124613" y="5289564"/>
            <a:ext cx="4078745" cy="523220"/>
          </a:xfrm>
          <a:prstGeom prst="rect">
            <a:avLst/>
          </a:prstGeom>
          <a:noFill/>
        </p:spPr>
        <p:txBody>
          <a:bodyPr wrap="none" rtlCol="0">
            <a:spAutoFit/>
          </a:bodyPr>
          <a:lstStyle/>
          <a:p>
            <a:r>
              <a:rPr lang="en-US" sz="2800" dirty="0">
                <a:solidFill>
                  <a:schemeClr val="bg1"/>
                </a:solidFill>
              </a:rPr>
              <a:t>Comparative /  inferential</a:t>
            </a:r>
          </a:p>
        </p:txBody>
      </p:sp>
      <p:sp>
        <p:nvSpPr>
          <p:cNvPr id="9" name="TextBox 8">
            <a:extLst>
              <a:ext uri="{FF2B5EF4-FFF2-40B4-BE49-F238E27FC236}">
                <a16:creationId xmlns:a16="http://schemas.microsoft.com/office/drawing/2014/main" id="{0D1A816B-31BB-F952-0F18-500D405E9D26}"/>
              </a:ext>
            </a:extLst>
          </p:cNvPr>
          <p:cNvSpPr txBox="1"/>
          <p:nvPr/>
        </p:nvSpPr>
        <p:spPr>
          <a:xfrm>
            <a:off x="6707571" y="5291511"/>
            <a:ext cx="4777911" cy="523220"/>
          </a:xfrm>
          <a:prstGeom prst="rect">
            <a:avLst/>
          </a:prstGeom>
          <a:noFill/>
        </p:spPr>
        <p:txBody>
          <a:bodyPr wrap="none" rtlCol="0">
            <a:spAutoFit/>
          </a:bodyPr>
          <a:lstStyle/>
          <a:p>
            <a:r>
              <a:rPr lang="en-US" sz="2800" dirty="0">
                <a:solidFill>
                  <a:schemeClr val="bg1"/>
                </a:solidFill>
              </a:rPr>
              <a:t>Cause and effect / procedural</a:t>
            </a:r>
          </a:p>
        </p:txBody>
      </p:sp>
    </p:spTree>
    <p:extLst>
      <p:ext uri="{BB962C8B-B14F-4D97-AF65-F5344CB8AC3E}">
        <p14:creationId xmlns:p14="http://schemas.microsoft.com/office/powerpoint/2010/main" val="195977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0170F3C-5CBE-00F5-FE4E-7A958A422F52}"/>
              </a:ext>
            </a:extLst>
          </p:cNvPr>
          <p:cNvCxnSpPr/>
          <p:nvPr/>
        </p:nvCxnSpPr>
        <p:spPr>
          <a:xfrm>
            <a:off x="1089762" y="1966586"/>
            <a:ext cx="6651321" cy="0"/>
          </a:xfrm>
          <a:prstGeom prst="line">
            <a:avLst/>
          </a:prstGeom>
          <a:ln w="63500">
            <a:solidFill>
              <a:srgbClr val="00FF85">
                <a:alpha val="11000"/>
              </a:srgbClr>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742FB5C-C6A1-8938-51ED-79B5AC85C00E}"/>
              </a:ext>
            </a:extLst>
          </p:cNvPr>
          <p:cNvCxnSpPr/>
          <p:nvPr/>
        </p:nvCxnSpPr>
        <p:spPr>
          <a:xfrm>
            <a:off x="1089759" y="3074148"/>
            <a:ext cx="6651321" cy="0"/>
          </a:xfrm>
          <a:prstGeom prst="line">
            <a:avLst/>
          </a:prstGeom>
          <a:ln w="63500">
            <a:solidFill>
              <a:srgbClr val="00FF85">
                <a:alpha val="21029"/>
              </a:srgbClr>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893DD5B-BC37-045A-F724-EDE199BEA3EF}"/>
              </a:ext>
            </a:extLst>
          </p:cNvPr>
          <p:cNvSpPr txBox="1"/>
          <p:nvPr/>
        </p:nvSpPr>
        <p:spPr>
          <a:xfrm>
            <a:off x="1089763" y="2115803"/>
            <a:ext cx="2855269" cy="830997"/>
          </a:xfrm>
          <a:prstGeom prst="rect">
            <a:avLst/>
          </a:prstGeom>
          <a:noFill/>
        </p:spPr>
        <p:txBody>
          <a:bodyPr wrap="none" rtlCol="0">
            <a:spAutoFit/>
          </a:bodyPr>
          <a:lstStyle/>
          <a:p>
            <a:r>
              <a:rPr lang="en-US" sz="4800" dirty="0">
                <a:solidFill>
                  <a:schemeClr val="accent1">
                    <a:lumMod val="75000"/>
                  </a:schemeClr>
                </a:solidFill>
              </a:rPr>
              <a:t>Predicting</a:t>
            </a:r>
          </a:p>
        </p:txBody>
      </p:sp>
      <p:sp>
        <p:nvSpPr>
          <p:cNvPr id="6" name="TextBox 5">
            <a:extLst>
              <a:ext uri="{FF2B5EF4-FFF2-40B4-BE49-F238E27FC236}">
                <a16:creationId xmlns:a16="http://schemas.microsoft.com/office/drawing/2014/main" id="{E04E6E57-C2AC-6AC6-640A-99189ACF7E6B}"/>
              </a:ext>
            </a:extLst>
          </p:cNvPr>
          <p:cNvSpPr txBox="1"/>
          <p:nvPr/>
        </p:nvSpPr>
        <p:spPr>
          <a:xfrm>
            <a:off x="1089762" y="615233"/>
            <a:ext cx="4384534" cy="923330"/>
          </a:xfrm>
          <a:prstGeom prst="rect">
            <a:avLst/>
          </a:prstGeom>
          <a:noFill/>
        </p:spPr>
        <p:txBody>
          <a:bodyPr wrap="none" rtlCol="0">
            <a:spAutoFit/>
          </a:bodyPr>
          <a:lstStyle/>
          <a:p>
            <a:r>
              <a:rPr lang="en-US" sz="5400" dirty="0">
                <a:solidFill>
                  <a:srgbClr val="00FFFC"/>
                </a:solidFill>
              </a:rPr>
              <a:t>Remembering</a:t>
            </a:r>
          </a:p>
        </p:txBody>
      </p:sp>
      <p:cxnSp>
        <p:nvCxnSpPr>
          <p:cNvPr id="7" name="Straight Connector 6">
            <a:extLst>
              <a:ext uri="{FF2B5EF4-FFF2-40B4-BE49-F238E27FC236}">
                <a16:creationId xmlns:a16="http://schemas.microsoft.com/office/drawing/2014/main" id="{F7FB237C-F166-9D82-D28A-9ACF5AD28A25}"/>
              </a:ext>
            </a:extLst>
          </p:cNvPr>
          <p:cNvCxnSpPr/>
          <p:nvPr/>
        </p:nvCxnSpPr>
        <p:spPr>
          <a:xfrm>
            <a:off x="1089759" y="4069812"/>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B8AC072-9C48-515B-09FB-A2A5CDB12FF3}"/>
              </a:ext>
            </a:extLst>
          </p:cNvPr>
          <p:cNvCxnSpPr/>
          <p:nvPr/>
        </p:nvCxnSpPr>
        <p:spPr>
          <a:xfrm>
            <a:off x="1089759" y="5168918"/>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309460E-BFB2-D511-C449-BE4BE4E97C06}"/>
              </a:ext>
            </a:extLst>
          </p:cNvPr>
          <p:cNvSpPr txBox="1"/>
          <p:nvPr/>
        </p:nvSpPr>
        <p:spPr>
          <a:xfrm>
            <a:off x="1089760" y="3238815"/>
            <a:ext cx="2198422" cy="830997"/>
          </a:xfrm>
          <a:prstGeom prst="rect">
            <a:avLst/>
          </a:prstGeom>
          <a:noFill/>
        </p:spPr>
        <p:txBody>
          <a:bodyPr wrap="none" rtlCol="0">
            <a:spAutoFit/>
          </a:bodyPr>
          <a:lstStyle/>
          <a:p>
            <a:r>
              <a:rPr lang="en-US" sz="4800" dirty="0">
                <a:solidFill>
                  <a:schemeClr val="tx2">
                    <a:lumMod val="90000"/>
                    <a:lumOff val="10000"/>
                  </a:schemeClr>
                </a:solidFill>
              </a:rPr>
              <a:t>Priming</a:t>
            </a:r>
          </a:p>
        </p:txBody>
      </p:sp>
      <p:sp>
        <p:nvSpPr>
          <p:cNvPr id="10" name="TextBox 9">
            <a:extLst>
              <a:ext uri="{FF2B5EF4-FFF2-40B4-BE49-F238E27FC236}">
                <a16:creationId xmlns:a16="http://schemas.microsoft.com/office/drawing/2014/main" id="{6C063EB2-30CF-7C36-4A4A-1853655F8F11}"/>
              </a:ext>
            </a:extLst>
          </p:cNvPr>
          <p:cNvSpPr txBox="1"/>
          <p:nvPr/>
        </p:nvSpPr>
        <p:spPr>
          <a:xfrm>
            <a:off x="1089759" y="4321220"/>
            <a:ext cx="2821029" cy="830997"/>
          </a:xfrm>
          <a:prstGeom prst="rect">
            <a:avLst/>
          </a:prstGeom>
          <a:noFill/>
        </p:spPr>
        <p:txBody>
          <a:bodyPr wrap="none" rtlCol="0">
            <a:spAutoFit/>
          </a:bodyPr>
          <a:lstStyle/>
          <a:p>
            <a:r>
              <a:rPr lang="en-US" sz="4800" dirty="0">
                <a:solidFill>
                  <a:schemeClr val="bg1"/>
                </a:solidFill>
              </a:rPr>
              <a:t>Retrieving</a:t>
            </a:r>
          </a:p>
        </p:txBody>
      </p:sp>
      <p:pic>
        <p:nvPicPr>
          <p:cNvPr id="25" name="Picture 24" descr="A magnifying glass over a rainbow pyramid&#10;&#10;Description automatically generated">
            <a:extLst>
              <a:ext uri="{FF2B5EF4-FFF2-40B4-BE49-F238E27FC236}">
                <a16:creationId xmlns:a16="http://schemas.microsoft.com/office/drawing/2014/main" id="{63A12C0E-E77E-74BC-4118-575BD12F70C8}"/>
              </a:ext>
            </a:extLst>
          </p:cNvPr>
          <p:cNvPicPr>
            <a:picLocks noChangeAspect="1"/>
          </p:cNvPicPr>
          <p:nvPr/>
        </p:nvPicPr>
        <p:blipFill>
          <a:blip r:embed="rId2"/>
          <a:stretch>
            <a:fillRect/>
          </a:stretch>
        </p:blipFill>
        <p:spPr>
          <a:xfrm>
            <a:off x="8421882" y="260219"/>
            <a:ext cx="3776603" cy="3803013"/>
          </a:xfrm>
          <a:prstGeom prst="rect">
            <a:avLst/>
          </a:prstGeom>
        </p:spPr>
      </p:pic>
    </p:spTree>
    <p:extLst>
      <p:ext uri="{BB962C8B-B14F-4D97-AF65-F5344CB8AC3E}">
        <p14:creationId xmlns:p14="http://schemas.microsoft.com/office/powerpoint/2010/main" val="3196573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0170F3C-5CBE-00F5-FE4E-7A958A422F52}"/>
              </a:ext>
            </a:extLst>
          </p:cNvPr>
          <p:cNvCxnSpPr/>
          <p:nvPr/>
        </p:nvCxnSpPr>
        <p:spPr>
          <a:xfrm>
            <a:off x="1089762" y="1966586"/>
            <a:ext cx="6651321" cy="0"/>
          </a:xfrm>
          <a:prstGeom prst="line">
            <a:avLst/>
          </a:prstGeom>
          <a:ln w="63500">
            <a:solidFill>
              <a:srgbClr val="00FF85">
                <a:alpha val="20818"/>
              </a:srgbClr>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742FB5C-C6A1-8938-51ED-79B5AC85C00E}"/>
              </a:ext>
            </a:extLst>
          </p:cNvPr>
          <p:cNvCxnSpPr/>
          <p:nvPr/>
        </p:nvCxnSpPr>
        <p:spPr>
          <a:xfrm>
            <a:off x="1089759" y="3074148"/>
            <a:ext cx="6651321" cy="0"/>
          </a:xfrm>
          <a:prstGeom prst="line">
            <a:avLst/>
          </a:prstGeom>
          <a:ln w="63500">
            <a:solidFill>
              <a:srgbClr val="00FF85">
                <a:alpha val="21000"/>
              </a:srgbClr>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893DD5B-BC37-045A-F724-EDE199BEA3EF}"/>
              </a:ext>
            </a:extLst>
          </p:cNvPr>
          <p:cNvSpPr txBox="1"/>
          <p:nvPr/>
        </p:nvSpPr>
        <p:spPr>
          <a:xfrm>
            <a:off x="1089763" y="2115803"/>
            <a:ext cx="2855269" cy="830997"/>
          </a:xfrm>
          <a:prstGeom prst="rect">
            <a:avLst/>
          </a:prstGeom>
          <a:noFill/>
        </p:spPr>
        <p:txBody>
          <a:bodyPr wrap="none" rtlCol="0">
            <a:spAutoFit/>
          </a:bodyPr>
          <a:lstStyle/>
          <a:p>
            <a:r>
              <a:rPr lang="en-US" sz="4800" dirty="0">
                <a:solidFill>
                  <a:schemeClr val="accent1">
                    <a:lumMod val="75000"/>
                  </a:schemeClr>
                </a:solidFill>
              </a:rPr>
              <a:t>Predicting</a:t>
            </a:r>
          </a:p>
        </p:txBody>
      </p:sp>
      <p:sp>
        <p:nvSpPr>
          <p:cNvPr id="6" name="TextBox 5">
            <a:extLst>
              <a:ext uri="{FF2B5EF4-FFF2-40B4-BE49-F238E27FC236}">
                <a16:creationId xmlns:a16="http://schemas.microsoft.com/office/drawing/2014/main" id="{E04E6E57-C2AC-6AC6-640A-99189ACF7E6B}"/>
              </a:ext>
            </a:extLst>
          </p:cNvPr>
          <p:cNvSpPr txBox="1"/>
          <p:nvPr/>
        </p:nvSpPr>
        <p:spPr>
          <a:xfrm>
            <a:off x="1089762" y="615233"/>
            <a:ext cx="4384534" cy="923330"/>
          </a:xfrm>
          <a:prstGeom prst="rect">
            <a:avLst/>
          </a:prstGeom>
          <a:noFill/>
        </p:spPr>
        <p:txBody>
          <a:bodyPr wrap="none" rtlCol="0">
            <a:spAutoFit/>
          </a:bodyPr>
          <a:lstStyle/>
          <a:p>
            <a:r>
              <a:rPr lang="en-US" sz="5400" dirty="0">
                <a:solidFill>
                  <a:srgbClr val="00FFFC"/>
                </a:solidFill>
              </a:rPr>
              <a:t>Remembering</a:t>
            </a:r>
          </a:p>
        </p:txBody>
      </p:sp>
      <p:cxnSp>
        <p:nvCxnSpPr>
          <p:cNvPr id="7" name="Straight Connector 6">
            <a:extLst>
              <a:ext uri="{FF2B5EF4-FFF2-40B4-BE49-F238E27FC236}">
                <a16:creationId xmlns:a16="http://schemas.microsoft.com/office/drawing/2014/main" id="{F7FB237C-F166-9D82-D28A-9ACF5AD28A25}"/>
              </a:ext>
            </a:extLst>
          </p:cNvPr>
          <p:cNvCxnSpPr/>
          <p:nvPr/>
        </p:nvCxnSpPr>
        <p:spPr>
          <a:xfrm>
            <a:off x="1089759" y="4069812"/>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B8AC072-9C48-515B-09FB-A2A5CDB12FF3}"/>
              </a:ext>
            </a:extLst>
          </p:cNvPr>
          <p:cNvCxnSpPr/>
          <p:nvPr/>
        </p:nvCxnSpPr>
        <p:spPr>
          <a:xfrm>
            <a:off x="1089759" y="5168918"/>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309460E-BFB2-D511-C449-BE4BE4E97C06}"/>
              </a:ext>
            </a:extLst>
          </p:cNvPr>
          <p:cNvSpPr txBox="1"/>
          <p:nvPr/>
        </p:nvSpPr>
        <p:spPr>
          <a:xfrm>
            <a:off x="1089760" y="3238815"/>
            <a:ext cx="2198422" cy="830997"/>
          </a:xfrm>
          <a:prstGeom prst="rect">
            <a:avLst/>
          </a:prstGeom>
          <a:noFill/>
        </p:spPr>
        <p:txBody>
          <a:bodyPr wrap="none" rtlCol="0">
            <a:spAutoFit/>
          </a:bodyPr>
          <a:lstStyle/>
          <a:p>
            <a:r>
              <a:rPr lang="en-US" sz="4800" dirty="0">
                <a:solidFill>
                  <a:schemeClr val="accent1">
                    <a:lumMod val="75000"/>
                  </a:schemeClr>
                </a:solidFill>
              </a:rPr>
              <a:t>Priming</a:t>
            </a:r>
          </a:p>
        </p:txBody>
      </p:sp>
      <p:sp>
        <p:nvSpPr>
          <p:cNvPr id="10" name="TextBox 9">
            <a:extLst>
              <a:ext uri="{FF2B5EF4-FFF2-40B4-BE49-F238E27FC236}">
                <a16:creationId xmlns:a16="http://schemas.microsoft.com/office/drawing/2014/main" id="{6C063EB2-30CF-7C36-4A4A-1853655F8F11}"/>
              </a:ext>
            </a:extLst>
          </p:cNvPr>
          <p:cNvSpPr txBox="1"/>
          <p:nvPr/>
        </p:nvSpPr>
        <p:spPr>
          <a:xfrm>
            <a:off x="1089759" y="4321220"/>
            <a:ext cx="2821029" cy="830997"/>
          </a:xfrm>
          <a:prstGeom prst="rect">
            <a:avLst/>
          </a:prstGeom>
          <a:noFill/>
        </p:spPr>
        <p:txBody>
          <a:bodyPr wrap="none" rtlCol="0">
            <a:spAutoFit/>
          </a:bodyPr>
          <a:lstStyle/>
          <a:p>
            <a:r>
              <a:rPr lang="en-US" sz="4800" dirty="0">
                <a:solidFill>
                  <a:schemeClr val="bg1"/>
                </a:solidFill>
              </a:rPr>
              <a:t>Retrieving</a:t>
            </a:r>
          </a:p>
        </p:txBody>
      </p:sp>
      <p:pic>
        <p:nvPicPr>
          <p:cNvPr id="27" name="Picture 26" descr="A magnifying glass over a rainbow pyramid&#10;&#10;Description automatically generated">
            <a:extLst>
              <a:ext uri="{FF2B5EF4-FFF2-40B4-BE49-F238E27FC236}">
                <a16:creationId xmlns:a16="http://schemas.microsoft.com/office/drawing/2014/main" id="{6C746DC7-95D3-1382-194D-4177679B01B5}"/>
              </a:ext>
            </a:extLst>
          </p:cNvPr>
          <p:cNvPicPr>
            <a:picLocks noChangeAspect="1"/>
          </p:cNvPicPr>
          <p:nvPr/>
        </p:nvPicPr>
        <p:blipFill>
          <a:blip r:embed="rId3"/>
          <a:stretch>
            <a:fillRect/>
          </a:stretch>
        </p:blipFill>
        <p:spPr>
          <a:xfrm>
            <a:off x="8421882" y="260219"/>
            <a:ext cx="3776603" cy="3803013"/>
          </a:xfrm>
          <a:prstGeom prst="rect">
            <a:avLst/>
          </a:prstGeom>
        </p:spPr>
      </p:pic>
      <p:sp>
        <p:nvSpPr>
          <p:cNvPr id="28" name="Oval Callout 27">
            <a:extLst>
              <a:ext uri="{FF2B5EF4-FFF2-40B4-BE49-F238E27FC236}">
                <a16:creationId xmlns:a16="http://schemas.microsoft.com/office/drawing/2014/main" id="{8EA39188-388F-94B8-79B3-9731264C744A}"/>
              </a:ext>
            </a:extLst>
          </p:cNvPr>
          <p:cNvSpPr/>
          <p:nvPr/>
        </p:nvSpPr>
        <p:spPr>
          <a:xfrm flipH="1">
            <a:off x="2188971" y="1444888"/>
            <a:ext cx="8345102" cy="3258519"/>
          </a:xfrm>
          <a:prstGeom prst="wedgeEllipseCallout">
            <a:avLst>
              <a:gd name="adj1" fmla="val -53812"/>
              <a:gd name="adj2" fmla="val 74867"/>
            </a:avLst>
          </a:prstGeom>
          <a:solidFill>
            <a:schemeClr val="accent1">
              <a:lumMod val="50000"/>
            </a:schemeClr>
          </a:solidFill>
          <a:ln w="60325">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marL="12700" marR="0" lvl="0" indent="0" algn="ctr" defTabSz="914400" rtl="0" eaLnBrk="1" fontAlgn="auto" latinLnBrk="0" hangingPunct="1">
              <a:lnSpc>
                <a:spcPct val="100000"/>
              </a:lnSpc>
              <a:spcBef>
                <a:spcPts val="0"/>
              </a:spcBef>
              <a:spcAft>
                <a:spcPts val="0"/>
              </a:spcAft>
              <a:buClrTx/>
              <a:buSzTx/>
              <a:buFontTx/>
              <a:buNone/>
              <a:tabLst>
                <a:tab pos="63881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D00C305-3AE5-D078-FB25-57B468BDA83A}"/>
              </a:ext>
            </a:extLst>
          </p:cNvPr>
          <p:cNvSpPr txBox="1"/>
          <p:nvPr/>
        </p:nvSpPr>
        <p:spPr>
          <a:xfrm>
            <a:off x="3705256" y="1809663"/>
            <a:ext cx="5544764" cy="1446550"/>
          </a:xfrm>
          <a:prstGeom prst="rect">
            <a:avLst/>
          </a:prstGeom>
          <a:noFill/>
        </p:spPr>
        <p:txBody>
          <a:bodyPr wrap="square" rtlCol="0">
            <a:spAutoFit/>
          </a:bodyPr>
          <a:lstStyle/>
          <a:p>
            <a:pPr algn="ctr"/>
            <a:r>
              <a:rPr lang="en-US" sz="4400" dirty="0">
                <a:solidFill>
                  <a:schemeClr val="bg1"/>
                </a:solidFill>
              </a:rPr>
              <a:t>The best way to remember something</a:t>
            </a:r>
          </a:p>
        </p:txBody>
      </p:sp>
      <p:sp>
        <p:nvSpPr>
          <p:cNvPr id="14" name="TextBox 13">
            <a:extLst>
              <a:ext uri="{FF2B5EF4-FFF2-40B4-BE49-F238E27FC236}">
                <a16:creationId xmlns:a16="http://schemas.microsoft.com/office/drawing/2014/main" id="{D34D9790-6F35-920E-E9B4-0167D7422AF9}"/>
              </a:ext>
            </a:extLst>
          </p:cNvPr>
          <p:cNvSpPr txBox="1"/>
          <p:nvPr/>
        </p:nvSpPr>
        <p:spPr>
          <a:xfrm>
            <a:off x="3339089" y="3146143"/>
            <a:ext cx="6277098" cy="1446550"/>
          </a:xfrm>
          <a:prstGeom prst="rect">
            <a:avLst/>
          </a:prstGeom>
          <a:noFill/>
        </p:spPr>
        <p:txBody>
          <a:bodyPr wrap="square" rtlCol="0">
            <a:spAutoFit/>
          </a:bodyPr>
          <a:lstStyle/>
          <a:p>
            <a:r>
              <a:rPr lang="en-US" sz="4400" dirty="0">
                <a:solidFill>
                  <a:schemeClr val="bg1"/>
                </a:solidFill>
              </a:rPr>
              <a:t>is to try and remember it.</a:t>
            </a:r>
          </a:p>
          <a:p>
            <a:endParaRPr lang="en-US" sz="4400" dirty="0"/>
          </a:p>
        </p:txBody>
      </p:sp>
    </p:spTree>
    <p:extLst>
      <p:ext uri="{BB962C8B-B14F-4D97-AF65-F5344CB8AC3E}">
        <p14:creationId xmlns:p14="http://schemas.microsoft.com/office/powerpoint/2010/main" val="223555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BCFA8B9-45A2-2E17-200F-BA1DD6603960}"/>
              </a:ext>
            </a:extLst>
          </p:cNvPr>
          <p:cNvGrpSpPr/>
          <p:nvPr/>
        </p:nvGrpSpPr>
        <p:grpSpPr>
          <a:xfrm>
            <a:off x="2203283" y="651107"/>
            <a:ext cx="5010702" cy="5327524"/>
            <a:chOff x="2687689" y="751558"/>
            <a:chExt cx="5010702" cy="5327524"/>
          </a:xfrm>
        </p:grpSpPr>
        <p:grpSp>
          <p:nvGrpSpPr>
            <p:cNvPr id="14" name="Group 13">
              <a:extLst>
                <a:ext uri="{FF2B5EF4-FFF2-40B4-BE49-F238E27FC236}">
                  <a16:creationId xmlns:a16="http://schemas.microsoft.com/office/drawing/2014/main" id="{EC52D232-8FA5-0CD7-0127-273239A6FDEA}"/>
                </a:ext>
              </a:extLst>
            </p:cNvPr>
            <p:cNvGrpSpPr/>
            <p:nvPr/>
          </p:nvGrpSpPr>
          <p:grpSpPr>
            <a:xfrm>
              <a:off x="2687689" y="751558"/>
              <a:ext cx="5010702" cy="5327524"/>
              <a:chOff x="4412308" y="962972"/>
              <a:chExt cx="7552389" cy="7810896"/>
            </a:xfrm>
          </p:grpSpPr>
          <p:grpSp>
            <p:nvGrpSpPr>
              <p:cNvPr id="16" name="Group 15">
                <a:extLst>
                  <a:ext uri="{FF2B5EF4-FFF2-40B4-BE49-F238E27FC236}">
                    <a16:creationId xmlns:a16="http://schemas.microsoft.com/office/drawing/2014/main" id="{1F541B51-3711-F736-B9DB-753C1A3A7DB4}"/>
                  </a:ext>
                </a:extLst>
              </p:cNvPr>
              <p:cNvGrpSpPr/>
              <p:nvPr/>
            </p:nvGrpSpPr>
            <p:grpSpPr>
              <a:xfrm>
                <a:off x="4412308" y="962972"/>
                <a:ext cx="7552389" cy="7810896"/>
                <a:chOff x="4141485" y="5973631"/>
                <a:chExt cx="7552506" cy="7811020"/>
              </a:xfrm>
            </p:grpSpPr>
            <p:sp>
              <p:nvSpPr>
                <p:cNvPr id="18" name="Oval 17">
                  <a:extLst>
                    <a:ext uri="{FF2B5EF4-FFF2-40B4-BE49-F238E27FC236}">
                      <a16:creationId xmlns:a16="http://schemas.microsoft.com/office/drawing/2014/main" id="{1A29F778-7F2C-2B9E-2298-00CAC5C24739}"/>
                    </a:ext>
                  </a:extLst>
                </p:cNvPr>
                <p:cNvSpPr/>
                <p:nvPr/>
              </p:nvSpPr>
              <p:spPr>
                <a:xfrm>
                  <a:off x="5687903" y="6921258"/>
                  <a:ext cx="4562317" cy="4560480"/>
                </a:xfrm>
                <a:prstGeom prst="ellipse">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3304752" rtl="0" eaLnBrk="1" fontAlgn="ctr"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Futura Condensed Medium" charset="0"/>
                      <a:ea typeface="Futura Condensed Medium" charset="0"/>
                      <a:cs typeface="Futura Condensed Medium" charset="0"/>
                    </a:rPr>
                    <a:t>Active Recall</a:t>
                  </a:r>
                </a:p>
                <a:p>
                  <a:pPr marL="0" marR="0" lvl="0" indent="0" algn="ctr" defTabSz="3304752" rtl="0" eaLnBrk="1" fontAlgn="ctr"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Futura Condensed Medium" charset="0"/>
                      <a:ea typeface="Futura Condensed Medium" charset="0"/>
                      <a:cs typeface="Futura Condensed Medium" charset="0"/>
                    </a:rPr>
                    <a:t>Trumps Passive</a:t>
                  </a:r>
                </a:p>
                <a:p>
                  <a:pPr marL="0" marR="0" lvl="0" indent="0" algn="ctr" defTabSz="3304752" rtl="0" eaLnBrk="1" fontAlgn="ctr"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Futura Condensed Medium" charset="0"/>
                      <a:ea typeface="Futura Condensed Medium" charset="0"/>
                      <a:cs typeface="Futura Condensed Medium" charset="0"/>
                    </a:rPr>
                    <a:t>Review</a:t>
                  </a:r>
                </a:p>
              </p:txBody>
            </p:sp>
            <p:sp>
              <p:nvSpPr>
                <p:cNvPr id="19" name="TextBox 18">
                  <a:extLst>
                    <a:ext uri="{FF2B5EF4-FFF2-40B4-BE49-F238E27FC236}">
                      <a16:creationId xmlns:a16="http://schemas.microsoft.com/office/drawing/2014/main" id="{5FF920B1-1F58-80AA-E16E-E6F8FD403A88}"/>
                    </a:ext>
                  </a:extLst>
                </p:cNvPr>
                <p:cNvSpPr txBox="1"/>
                <p:nvPr/>
              </p:nvSpPr>
              <p:spPr>
                <a:xfrm>
                  <a:off x="6401791" y="5973631"/>
                  <a:ext cx="3134542" cy="9476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Futura Condensed Medium" charset="0"/>
                      <a:ea typeface="Futura Condensed Medium" charset="0"/>
                      <a:cs typeface="Futura Condensed Medium" charset="0"/>
                    </a:rPr>
                    <a:t>Neuroscience</a:t>
                  </a:r>
                </a:p>
              </p:txBody>
            </p:sp>
            <p:sp>
              <p:nvSpPr>
                <p:cNvPr id="20" name="TextBox 19">
                  <a:extLst>
                    <a:ext uri="{FF2B5EF4-FFF2-40B4-BE49-F238E27FC236}">
                      <a16:creationId xmlns:a16="http://schemas.microsoft.com/office/drawing/2014/main" id="{9FB85A6C-0287-D0A0-5118-C8A076AACB8B}"/>
                    </a:ext>
                  </a:extLst>
                </p:cNvPr>
                <p:cNvSpPr txBox="1"/>
                <p:nvPr/>
              </p:nvSpPr>
              <p:spPr>
                <a:xfrm>
                  <a:off x="9287005" y="10283968"/>
                  <a:ext cx="2406986" cy="9476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Futura Condensed Medium" charset="0"/>
                      <a:ea typeface="Futura Condensed Medium" charset="0"/>
                      <a:cs typeface="Futura Condensed Medium" charset="0"/>
                    </a:rPr>
                    <a:t>Education</a:t>
                  </a:r>
                </a:p>
              </p:txBody>
            </p:sp>
            <p:sp>
              <p:nvSpPr>
                <p:cNvPr id="21" name="TextBox 20">
                  <a:extLst>
                    <a:ext uri="{FF2B5EF4-FFF2-40B4-BE49-F238E27FC236}">
                      <a16:creationId xmlns:a16="http://schemas.microsoft.com/office/drawing/2014/main" id="{24DD15C3-10B4-7E80-2213-346A24C7CDF4}"/>
                    </a:ext>
                  </a:extLst>
                </p:cNvPr>
                <p:cNvSpPr txBox="1"/>
                <p:nvPr/>
              </p:nvSpPr>
              <p:spPr>
                <a:xfrm>
                  <a:off x="4141485" y="10283968"/>
                  <a:ext cx="2692963" cy="9476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Futura Condensed Medium" charset="0"/>
                      <a:ea typeface="Futura Condensed Medium" charset="0"/>
                      <a:cs typeface="Futura Condensed Medium" charset="0"/>
                    </a:rPr>
                    <a:t>Psychology</a:t>
                  </a:r>
                </a:p>
              </p:txBody>
            </p:sp>
            <p:sp>
              <p:nvSpPr>
                <p:cNvPr id="22" name="Arc 21">
                  <a:extLst>
                    <a:ext uri="{FF2B5EF4-FFF2-40B4-BE49-F238E27FC236}">
                      <a16:creationId xmlns:a16="http://schemas.microsoft.com/office/drawing/2014/main" id="{C760EC67-C66B-D981-81E9-DBE4B1B0269C}"/>
                    </a:ext>
                  </a:extLst>
                </p:cNvPr>
                <p:cNvSpPr>
                  <a:spLocks noChangeAspect="1"/>
                </p:cNvSpPr>
                <p:nvPr/>
              </p:nvSpPr>
              <p:spPr>
                <a:xfrm rot="14500657">
                  <a:off x="4986507" y="6315902"/>
                  <a:ext cx="5569946" cy="5632087"/>
                </a:xfrm>
                <a:prstGeom prst="arc">
                  <a:avLst>
                    <a:gd name="adj1" fmla="val 16230894"/>
                    <a:gd name="adj2" fmla="val 21538912"/>
                  </a:avLst>
                </a:prstGeom>
                <a:ln w="63500">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4631674-A11A-A834-C6FE-7F817E4D1583}"/>
                    </a:ext>
                  </a:extLst>
                </p:cNvPr>
                <p:cNvSpPr txBox="1"/>
                <p:nvPr/>
              </p:nvSpPr>
              <p:spPr>
                <a:xfrm>
                  <a:off x="5229643" y="12746775"/>
                  <a:ext cx="5502093" cy="10378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PEN Principle #</a:t>
                  </a:r>
                  <a:r>
                    <a:rPr lang="en-US" sz="4000" b="1" dirty="0">
                      <a:solidFill>
                        <a:prstClr val="white"/>
                      </a:solidFill>
                      <a:latin typeface="Calibri" panose="020F0502020204030204"/>
                    </a:rPr>
                    <a:t>9</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Arc 16">
                <a:extLst>
                  <a:ext uri="{FF2B5EF4-FFF2-40B4-BE49-F238E27FC236}">
                    <a16:creationId xmlns:a16="http://schemas.microsoft.com/office/drawing/2014/main" id="{D3AC12ED-C6FA-06D1-9403-FACB3DD9E6AA}"/>
                  </a:ext>
                </a:extLst>
              </p:cNvPr>
              <p:cNvSpPr>
                <a:spLocks noChangeAspect="1"/>
              </p:cNvSpPr>
              <p:nvPr/>
            </p:nvSpPr>
            <p:spPr>
              <a:xfrm rot="1422675">
                <a:off x="5724845" y="1464485"/>
                <a:ext cx="5569857" cy="5631999"/>
              </a:xfrm>
              <a:prstGeom prst="arc">
                <a:avLst>
                  <a:gd name="adj1" fmla="val 16230894"/>
                  <a:gd name="adj2" fmla="val 21538912"/>
                </a:avLst>
              </a:prstGeom>
              <a:ln w="63500">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9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 name="Arc 14">
              <a:extLst>
                <a:ext uri="{FF2B5EF4-FFF2-40B4-BE49-F238E27FC236}">
                  <a16:creationId xmlns:a16="http://schemas.microsoft.com/office/drawing/2014/main" id="{A7C44493-A92A-5169-5BDB-2794BFD64B8D}"/>
                </a:ext>
              </a:extLst>
            </p:cNvPr>
            <p:cNvSpPr>
              <a:spLocks noChangeAspect="1"/>
            </p:cNvSpPr>
            <p:nvPr/>
          </p:nvSpPr>
          <p:spPr>
            <a:xfrm rot="7982596">
              <a:off x="3248318" y="1238463"/>
              <a:ext cx="3695373" cy="3841379"/>
            </a:xfrm>
            <a:prstGeom prst="arc">
              <a:avLst>
                <a:gd name="adj1" fmla="val 16230894"/>
                <a:gd name="adj2" fmla="val 21538912"/>
              </a:avLst>
            </a:prstGeom>
            <a:ln w="63500">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9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F3870587-D23E-542F-0E1F-1B035E7EF8F1}"/>
              </a:ext>
            </a:extLst>
          </p:cNvPr>
          <p:cNvSpPr txBox="1"/>
          <p:nvPr/>
        </p:nvSpPr>
        <p:spPr>
          <a:xfrm>
            <a:off x="8138091" y="3429000"/>
            <a:ext cx="33906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D9A78">
                    <a:lumMod val="60000"/>
                    <a:lumOff val="40000"/>
                  </a:srgbClr>
                </a:solidFill>
                <a:effectLst/>
                <a:uLnTx/>
                <a:uFillTx/>
                <a:latin typeface="Calibri" panose="020F0502020204030204"/>
                <a:ea typeface="+mn-ea"/>
                <a:cs typeface="+mn-cs"/>
              </a:rPr>
              <a:t>Passive Review</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E25D8359-F166-CD67-A912-D10CCDD97F90}"/>
              </a:ext>
            </a:extLst>
          </p:cNvPr>
          <p:cNvSpPr txBox="1"/>
          <p:nvPr/>
        </p:nvSpPr>
        <p:spPr>
          <a:xfrm>
            <a:off x="8391782" y="2516160"/>
            <a:ext cx="288329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uLnTx/>
                <a:uFillTx/>
                <a:latin typeface="Calibri" panose="020F0502020204030204"/>
                <a:ea typeface="+mn-ea"/>
                <a:cs typeface="+mn-cs"/>
              </a:rPr>
              <a:t>Active Recall</a:t>
            </a:r>
          </a:p>
        </p:txBody>
      </p:sp>
    </p:spTree>
    <p:extLst>
      <p:ext uri="{BB962C8B-B14F-4D97-AF65-F5344CB8AC3E}">
        <p14:creationId xmlns:p14="http://schemas.microsoft.com/office/powerpoint/2010/main" val="2067872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F3870587-D23E-542F-0E1F-1B035E7EF8F1}"/>
              </a:ext>
            </a:extLst>
          </p:cNvPr>
          <p:cNvSpPr txBox="1"/>
          <p:nvPr/>
        </p:nvSpPr>
        <p:spPr>
          <a:xfrm>
            <a:off x="1325707" y="429917"/>
            <a:ext cx="33906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D9A78">
                    <a:lumMod val="60000"/>
                    <a:lumOff val="40000"/>
                  </a:srgbClr>
                </a:solidFill>
                <a:effectLst/>
                <a:uLnTx/>
                <a:uFillTx/>
                <a:latin typeface="Calibri" panose="020F0502020204030204"/>
                <a:ea typeface="+mn-ea"/>
                <a:cs typeface="+mn-cs"/>
              </a:rPr>
              <a:t>Passive Review</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E25D8359-F166-CD67-A912-D10CCDD97F90}"/>
              </a:ext>
            </a:extLst>
          </p:cNvPr>
          <p:cNvSpPr txBox="1"/>
          <p:nvPr/>
        </p:nvSpPr>
        <p:spPr>
          <a:xfrm>
            <a:off x="7475623" y="418542"/>
            <a:ext cx="288329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uLnTx/>
                <a:uFillTx/>
                <a:latin typeface="Calibri" panose="020F0502020204030204"/>
                <a:ea typeface="+mn-ea"/>
                <a:cs typeface="+mn-cs"/>
              </a:rPr>
              <a:t>Active Recall</a:t>
            </a:r>
          </a:p>
        </p:txBody>
      </p:sp>
      <p:sp>
        <p:nvSpPr>
          <p:cNvPr id="2" name="Curved Down Arrow 1">
            <a:extLst>
              <a:ext uri="{FF2B5EF4-FFF2-40B4-BE49-F238E27FC236}">
                <a16:creationId xmlns:a16="http://schemas.microsoft.com/office/drawing/2014/main" id="{CB3941BA-ECD1-F522-330E-C95FC49C427B}"/>
              </a:ext>
            </a:extLst>
          </p:cNvPr>
          <p:cNvSpPr/>
          <p:nvPr/>
        </p:nvSpPr>
        <p:spPr>
          <a:xfrm>
            <a:off x="2088682" y="2473693"/>
            <a:ext cx="2627697" cy="86627"/>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CF14FD5-757A-6346-E299-7E413F31BBAB}"/>
              </a:ext>
            </a:extLst>
          </p:cNvPr>
          <p:cNvSpPr txBox="1"/>
          <p:nvPr/>
        </p:nvSpPr>
        <p:spPr>
          <a:xfrm>
            <a:off x="401591" y="1206367"/>
            <a:ext cx="5541902" cy="156966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Rereading a passage, even several times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until you are FAMILIAR with it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Reviewing your notes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Listening to a recording of the lesson </a:t>
            </a:r>
          </a:p>
        </p:txBody>
      </p:sp>
      <p:sp>
        <p:nvSpPr>
          <p:cNvPr id="10" name="TextBox 9">
            <a:extLst>
              <a:ext uri="{FF2B5EF4-FFF2-40B4-BE49-F238E27FC236}">
                <a16:creationId xmlns:a16="http://schemas.microsoft.com/office/drawing/2014/main" id="{319E6CCB-C444-F1A7-A09D-B39AD60D302E}"/>
              </a:ext>
            </a:extLst>
          </p:cNvPr>
          <p:cNvSpPr txBox="1"/>
          <p:nvPr/>
        </p:nvSpPr>
        <p:spPr>
          <a:xfrm>
            <a:off x="842978" y="3057496"/>
            <a:ext cx="43561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FDFF"/>
                </a:solidFill>
                <a:effectLst/>
                <a:uLnTx/>
                <a:uFillTx/>
                <a:latin typeface="Calibri" panose="020F0502020204030204"/>
                <a:ea typeface="+mn-ea"/>
                <a:cs typeface="+mn-cs"/>
              </a:rPr>
              <a:t>“Yes, I understand it, I get it”</a:t>
            </a:r>
          </a:p>
        </p:txBody>
      </p:sp>
      <p:sp>
        <p:nvSpPr>
          <p:cNvPr id="11" name="TextBox 10">
            <a:extLst>
              <a:ext uri="{FF2B5EF4-FFF2-40B4-BE49-F238E27FC236}">
                <a16:creationId xmlns:a16="http://schemas.microsoft.com/office/drawing/2014/main" id="{932404F6-BA91-91FE-0FBD-C76EC71CC33A}"/>
              </a:ext>
            </a:extLst>
          </p:cNvPr>
          <p:cNvSpPr txBox="1"/>
          <p:nvPr/>
        </p:nvSpPr>
        <p:spPr>
          <a:xfrm>
            <a:off x="401591" y="3789026"/>
            <a:ext cx="6301947"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Maintenance rehearsal</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repeating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information to try to memorize it or hold 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in your head as long as possible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 Repeating a phone # until you dial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 Holding facts in your mind until the test</a:t>
            </a:r>
          </a:p>
        </p:txBody>
      </p:sp>
      <p:cxnSp>
        <p:nvCxnSpPr>
          <p:cNvPr id="24" name="Straight Connector 23">
            <a:extLst>
              <a:ext uri="{FF2B5EF4-FFF2-40B4-BE49-F238E27FC236}">
                <a16:creationId xmlns:a16="http://schemas.microsoft.com/office/drawing/2014/main" id="{6A6EAAAE-5D94-F3E1-FB4B-A131F69E4FA3}"/>
              </a:ext>
            </a:extLst>
          </p:cNvPr>
          <p:cNvCxnSpPr/>
          <p:nvPr/>
        </p:nvCxnSpPr>
        <p:spPr>
          <a:xfrm>
            <a:off x="6363730" y="772485"/>
            <a:ext cx="0" cy="545532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320F18A-B250-958D-FB18-8136C2FBAAF3}"/>
              </a:ext>
            </a:extLst>
          </p:cNvPr>
          <p:cNvSpPr txBox="1"/>
          <p:nvPr/>
        </p:nvSpPr>
        <p:spPr>
          <a:xfrm>
            <a:off x="6662355" y="1206367"/>
            <a:ext cx="5128054" cy="26776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Retrieving previously learned material without first reencountering it...or reviewing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Trying to pull something out of our memories that we are not currently thinking about</a:t>
            </a:r>
          </a:p>
        </p:txBody>
      </p:sp>
      <p:sp>
        <p:nvSpPr>
          <p:cNvPr id="28" name="TextBox 27">
            <a:extLst>
              <a:ext uri="{FF2B5EF4-FFF2-40B4-BE49-F238E27FC236}">
                <a16:creationId xmlns:a16="http://schemas.microsoft.com/office/drawing/2014/main" id="{5360FB0A-58FB-58A8-86CA-4C0BFC19FB6A}"/>
              </a:ext>
            </a:extLst>
          </p:cNvPr>
          <p:cNvSpPr txBox="1"/>
          <p:nvPr/>
        </p:nvSpPr>
        <p:spPr>
          <a:xfrm>
            <a:off x="7314681" y="3963962"/>
            <a:ext cx="32051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FFF5"/>
                </a:solidFill>
                <a:effectLst/>
                <a:uLnTx/>
                <a:uFillTx/>
                <a:latin typeface="Calibri" panose="020F0502020204030204"/>
                <a:ea typeface="+mn-ea"/>
                <a:cs typeface="+mn-cs"/>
              </a:rPr>
              <a:t>Requires more effort</a:t>
            </a:r>
          </a:p>
        </p:txBody>
      </p:sp>
      <p:sp>
        <p:nvSpPr>
          <p:cNvPr id="29" name="TextBox 28">
            <a:extLst>
              <a:ext uri="{FF2B5EF4-FFF2-40B4-BE49-F238E27FC236}">
                <a16:creationId xmlns:a16="http://schemas.microsoft.com/office/drawing/2014/main" id="{0EAB35A7-2597-F5DB-56DA-472875D60699}"/>
              </a:ext>
            </a:extLst>
          </p:cNvPr>
          <p:cNvSpPr txBox="1"/>
          <p:nvPr/>
        </p:nvSpPr>
        <p:spPr>
          <a:xfrm>
            <a:off x="7123775" y="4672222"/>
            <a:ext cx="3220369" cy="1569660"/>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0F5FF"/>
                </a:solidFill>
                <a:effectLst/>
                <a:uLnTx/>
                <a:uFillTx/>
                <a:latin typeface="Calibri" panose="020F0502020204030204"/>
                <a:ea typeface="+mn-ea"/>
                <a:cs typeface="+mn-cs"/>
              </a:rPr>
              <a:t>Effortful Learning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0F5FF"/>
                </a:solidFill>
                <a:effectLst/>
                <a:uLnTx/>
                <a:uFillTx/>
                <a:latin typeface="Calibri" panose="020F0502020204030204"/>
                <a:ea typeface="+mn-ea"/>
                <a:cs typeface="+mn-cs"/>
              </a:rPr>
              <a:t>Desirable difficulty</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0F5FF"/>
                </a:solidFill>
                <a:effectLst/>
                <a:uLnTx/>
                <a:uFillTx/>
                <a:latin typeface="Calibri" panose="020F0502020204030204"/>
                <a:ea typeface="+mn-ea"/>
                <a:cs typeface="+mn-cs"/>
              </a:rPr>
              <a:t>Retrieval practice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Elaborative Rehearsal</a:t>
            </a:r>
          </a:p>
        </p:txBody>
      </p:sp>
    </p:spTree>
    <p:extLst>
      <p:ext uri="{BB962C8B-B14F-4D97-AF65-F5344CB8AC3E}">
        <p14:creationId xmlns:p14="http://schemas.microsoft.com/office/powerpoint/2010/main" val="138500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25" grpId="0"/>
      <p:bldP spid="28" grpId="0"/>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63ED7F6-20F1-9D7E-D121-2FBD5D7C608A}"/>
              </a:ext>
            </a:extLst>
          </p:cNvPr>
          <p:cNvSpPr txBox="1"/>
          <p:nvPr/>
        </p:nvSpPr>
        <p:spPr>
          <a:xfrm>
            <a:off x="3086100" y="1327855"/>
            <a:ext cx="8443653"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“If you’re just engaging in mechanical repetition, you quickly hit the limit of what you can keep in mind.  However, if you practice elaboration, there’s no known limit to how much you can learn.  Elaboration is the process of giving new material  meaning by expressing it in your own words and connecting it to what you already know. The more you can explain about the way your new learning relates to your prior knowledge, the stronger your grasp of the new learning will be, and the more connections you create that will help you remember it later.” p.5</a:t>
            </a:r>
          </a:p>
        </p:txBody>
      </p:sp>
      <p:sp>
        <p:nvSpPr>
          <p:cNvPr id="2" name="TextBox 1">
            <a:extLst>
              <a:ext uri="{FF2B5EF4-FFF2-40B4-BE49-F238E27FC236}">
                <a16:creationId xmlns:a16="http://schemas.microsoft.com/office/drawing/2014/main" id="{FBC4B60E-E2B6-B3C8-B6EB-84CB4FF08ED1}"/>
              </a:ext>
            </a:extLst>
          </p:cNvPr>
          <p:cNvSpPr txBox="1"/>
          <p:nvPr/>
        </p:nvSpPr>
        <p:spPr>
          <a:xfrm>
            <a:off x="411235" y="374887"/>
            <a:ext cx="42123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FDFF"/>
                </a:solidFill>
                <a:effectLst/>
                <a:uLnTx/>
                <a:uFillTx/>
                <a:latin typeface="Calibri" panose="020F0502020204030204"/>
                <a:ea typeface="+mn-ea"/>
                <a:cs typeface="+mn-cs"/>
              </a:rPr>
              <a:t>Elaborative Rehearsal</a:t>
            </a:r>
          </a:p>
        </p:txBody>
      </p:sp>
      <p:pic>
        <p:nvPicPr>
          <p:cNvPr id="4" name="Picture 3">
            <a:extLst>
              <a:ext uri="{FF2B5EF4-FFF2-40B4-BE49-F238E27FC236}">
                <a16:creationId xmlns:a16="http://schemas.microsoft.com/office/drawing/2014/main" id="{9FB547B3-AC63-A787-C1EF-43E304C78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35" y="1614157"/>
            <a:ext cx="2423853" cy="3629685"/>
          </a:xfrm>
          <a:prstGeom prst="rect">
            <a:avLst/>
          </a:prstGeom>
          <a:ln>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950740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B547B3-AC63-A787-C1EF-43E304C78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35" y="1614157"/>
            <a:ext cx="2423853" cy="3629685"/>
          </a:xfrm>
          <a:prstGeom prst="rect">
            <a:avLst/>
          </a:prstGeom>
          <a:ln>
            <a:solidFill>
              <a:schemeClr val="tx1"/>
            </a:solidFill>
          </a:ln>
          <a:effectLst>
            <a:outerShdw blurRad="50800" dist="127000" dir="2700000" algn="tl" rotWithShape="0">
              <a:prstClr val="black">
                <a:alpha val="40000"/>
              </a:prstClr>
            </a:outerShdw>
          </a:effectLst>
        </p:spPr>
      </p:pic>
      <p:sp>
        <p:nvSpPr>
          <p:cNvPr id="7" name="TextBox 6">
            <a:extLst>
              <a:ext uri="{FF2B5EF4-FFF2-40B4-BE49-F238E27FC236}">
                <a16:creationId xmlns:a16="http://schemas.microsoft.com/office/drawing/2014/main" id="{C8526C2E-D935-9BDF-113A-E623452D6D6C}"/>
              </a:ext>
            </a:extLst>
          </p:cNvPr>
          <p:cNvSpPr txBox="1"/>
          <p:nvPr/>
        </p:nvSpPr>
        <p:spPr>
          <a:xfrm>
            <a:off x="411235" y="374887"/>
            <a:ext cx="42123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FDFF"/>
                </a:solidFill>
                <a:effectLst/>
                <a:uLnTx/>
                <a:uFillTx/>
                <a:latin typeface="Calibri" panose="020F0502020204030204"/>
                <a:ea typeface="+mn-ea"/>
                <a:cs typeface="+mn-cs"/>
              </a:rPr>
              <a:t>Elaborative Rehearsal</a:t>
            </a:r>
          </a:p>
        </p:txBody>
      </p:sp>
      <p:sp>
        <p:nvSpPr>
          <p:cNvPr id="8" name="TextBox 7">
            <a:extLst>
              <a:ext uri="{FF2B5EF4-FFF2-40B4-BE49-F238E27FC236}">
                <a16:creationId xmlns:a16="http://schemas.microsoft.com/office/drawing/2014/main" id="{69F4A35B-C51C-798A-1AA1-F27DBFD3CD4A}"/>
              </a:ext>
            </a:extLst>
          </p:cNvPr>
          <p:cNvSpPr txBox="1"/>
          <p:nvPr/>
        </p:nvSpPr>
        <p:spPr>
          <a:xfrm>
            <a:off x="4774455" y="512816"/>
            <a:ext cx="7228702" cy="58323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Strategies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600"/>
              </a:spcBef>
              <a:spcAft>
                <a:spcPts val="600"/>
              </a:spcAft>
              <a:buClrTx/>
              <a:buSzTx/>
              <a:buFontTx/>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Explaining something in your own words</a:t>
            </a:r>
          </a:p>
          <a:p>
            <a:pPr marL="457200" marR="0" lvl="0" indent="-457200" algn="l" defTabSz="914400" rtl="0" eaLnBrk="1" fontAlgn="auto" latinLnBrk="0" hangingPunct="1">
              <a:lnSpc>
                <a:spcPct val="100000"/>
              </a:lnSpc>
              <a:spcBef>
                <a:spcPts val="600"/>
              </a:spcBef>
              <a:spcAft>
                <a:spcPts val="600"/>
              </a:spcAft>
              <a:buClrTx/>
              <a:buSzTx/>
              <a:buFontTx/>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Use metaphor/analogies/graphic images to represent new ideas and information</a:t>
            </a:r>
          </a:p>
          <a:p>
            <a:pPr marL="457200" marR="0" lvl="0" indent="-457200" algn="l" defTabSz="914400" rtl="0" eaLnBrk="1" fontAlgn="auto" latinLnBrk="0" hangingPunct="1">
              <a:lnSpc>
                <a:spcPct val="100000"/>
              </a:lnSpc>
              <a:spcBef>
                <a:spcPts val="600"/>
              </a:spcBef>
              <a:spcAft>
                <a:spcPts val="600"/>
              </a:spcAft>
              <a:buClrTx/>
              <a:buSzTx/>
              <a:buFontTx/>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Use quizzing to promote learning</a:t>
            </a:r>
          </a:p>
          <a:p>
            <a:pPr marL="457200" marR="0" lvl="0" indent="-457200" algn="l" defTabSz="914400" rtl="0" eaLnBrk="1" fontAlgn="auto" latinLnBrk="0" hangingPunct="1">
              <a:lnSpc>
                <a:spcPct val="100000"/>
              </a:lnSpc>
              <a:spcBef>
                <a:spcPts val="600"/>
              </a:spcBef>
              <a:spcAft>
                <a:spcPts val="600"/>
              </a:spcAft>
              <a:buClrTx/>
              <a:buSzTx/>
              <a:buFontTx/>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Reflection: think deeply on what you understand and remember</a:t>
            </a:r>
          </a:p>
          <a:p>
            <a:pPr marL="457200" marR="0" lvl="0" indent="-457200" algn="l" defTabSz="914400" rtl="0" eaLnBrk="1" fontAlgn="auto" latinLnBrk="0" hangingPunct="1">
              <a:lnSpc>
                <a:spcPct val="100000"/>
              </a:lnSpc>
              <a:spcBef>
                <a:spcPts val="600"/>
              </a:spcBef>
              <a:spcAft>
                <a:spcPts val="600"/>
              </a:spcAft>
              <a:buClrTx/>
              <a:buSzTx/>
              <a:buFontTx/>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Calibration</a:t>
            </a:r>
          </a:p>
          <a:p>
            <a:pPr marL="457200" marR="0" lvl="0" indent="-457200" algn="l" defTabSz="914400" rtl="0" eaLnBrk="1" fontAlgn="auto" latinLnBrk="0" hangingPunct="1">
              <a:lnSpc>
                <a:spcPct val="100000"/>
              </a:lnSpc>
              <a:spcBef>
                <a:spcPts val="600"/>
              </a:spcBef>
              <a:spcAft>
                <a:spcPts val="600"/>
              </a:spcAft>
              <a:buClrTx/>
              <a:buSzTx/>
              <a:buFontTx/>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Generation &amp; Prediction</a:t>
            </a:r>
          </a:p>
          <a:p>
            <a:pPr marL="457200" marR="0" lvl="0" indent="-457200" algn="l" defTabSz="914400" rtl="0" eaLnBrk="1" fontAlgn="auto" latinLnBrk="0" hangingPunct="1">
              <a:lnSpc>
                <a:spcPct val="100000"/>
              </a:lnSpc>
              <a:spcBef>
                <a:spcPts val="600"/>
              </a:spcBef>
              <a:spcAft>
                <a:spcPts val="600"/>
              </a:spcAft>
              <a:buClrTx/>
              <a:buSzTx/>
              <a:buFontTx/>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Mnemonic devices</a:t>
            </a:r>
          </a:p>
        </p:txBody>
      </p:sp>
      <p:sp>
        <p:nvSpPr>
          <p:cNvPr id="9" name="TextBox 8">
            <a:extLst>
              <a:ext uri="{FF2B5EF4-FFF2-40B4-BE49-F238E27FC236}">
                <a16:creationId xmlns:a16="http://schemas.microsoft.com/office/drawing/2014/main" id="{A8E11C43-706B-2E91-0E6D-F9CB0553D63A}"/>
              </a:ext>
            </a:extLst>
          </p:cNvPr>
          <p:cNvSpPr txBox="1"/>
          <p:nvPr/>
        </p:nvSpPr>
        <p:spPr>
          <a:xfrm>
            <a:off x="605481" y="5634681"/>
            <a:ext cx="12779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(p.206-210)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10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63ED7F6-20F1-9D7E-D121-2FBD5D7C608A}"/>
              </a:ext>
            </a:extLst>
          </p:cNvPr>
          <p:cNvSpPr txBox="1"/>
          <p:nvPr/>
        </p:nvSpPr>
        <p:spPr>
          <a:xfrm>
            <a:off x="3086100" y="174715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09A6E6F-8823-A507-B7D3-9A428E1C535C}"/>
              </a:ext>
            </a:extLst>
          </p:cNvPr>
          <p:cNvSpPr>
            <a:spLocks noChangeArrowheads="1"/>
          </p:cNvSpPr>
          <p:nvPr/>
        </p:nvSpPr>
        <p:spPr bwMode="auto">
          <a:xfrm>
            <a:off x="1090405" y="793000"/>
            <a:ext cx="32956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entury" panose="02040604050505020304" pitchFamily="18" charset="0"/>
                <a:ea typeface="ＭＳ Ｐゴシック" panose="020B0600070205080204" pitchFamily="34" charset="-128"/>
                <a:cs typeface="+mn-cs"/>
              </a:rPr>
              <a:t>Learning is deeper and more durable when it’s </a:t>
            </a:r>
            <a:r>
              <a:rPr kumimoji="0" lang="en-US" altLang="en-US" sz="2400" b="1" i="0" u="none" strike="noStrike" kern="1200" cap="none" spc="0" normalizeH="0" baseline="0" noProof="0" dirty="0">
                <a:ln>
                  <a:noFill/>
                </a:ln>
                <a:solidFill>
                  <a:srgbClr val="FFFF00"/>
                </a:solidFill>
                <a:effectLst/>
                <a:uLnTx/>
                <a:uFillTx/>
                <a:latin typeface="Century" panose="02040604050505020304" pitchFamily="18" charset="0"/>
                <a:ea typeface="ＭＳ Ｐゴシック" panose="020B0600070205080204" pitchFamily="34" charset="-128"/>
                <a:cs typeface="+mn-cs"/>
              </a:rPr>
              <a:t>effortful.</a:t>
            </a:r>
            <a:r>
              <a:rPr kumimoji="0" lang="en-US" altLang="en-US" sz="2400" b="1" i="0" u="none" strike="noStrike" kern="1200" cap="none" spc="0" normalizeH="0" baseline="0" noProof="0" dirty="0">
                <a:ln>
                  <a:noFill/>
                </a:ln>
                <a:solidFill>
                  <a:prstClr val="white"/>
                </a:solidFill>
                <a:effectLst/>
                <a:uLnTx/>
                <a:uFillTx/>
                <a:latin typeface="Century" panose="02040604050505020304" pitchFamily="18" charset="0"/>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white"/>
              </a:solidFill>
              <a:effectLst/>
              <a:uLnTx/>
              <a:uFillTx/>
              <a:latin typeface="Century" panose="020406040505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entury" panose="02040604050505020304" pitchFamily="18" charset="0"/>
                <a:ea typeface="ＭＳ Ｐゴシック" panose="020B0600070205080204" pitchFamily="34" charset="-128"/>
                <a:cs typeface="+mn-cs"/>
              </a:rPr>
              <a:t>Learning that’s easy is like writing in sand, here today and gone tomorrow</a:t>
            </a:r>
          </a:p>
        </p:txBody>
      </p:sp>
      <p:pic>
        <p:nvPicPr>
          <p:cNvPr id="6" name="Picture 5">
            <a:extLst>
              <a:ext uri="{FF2B5EF4-FFF2-40B4-BE49-F238E27FC236}">
                <a16:creationId xmlns:a16="http://schemas.microsoft.com/office/drawing/2014/main" id="{68F87376-1741-3A96-4D37-1E7E8073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88790">
            <a:off x="5917698" y="356394"/>
            <a:ext cx="4103687" cy="6145213"/>
          </a:xfrm>
          <a:prstGeom prst="rect">
            <a:avLst/>
          </a:prstGeom>
          <a:ln>
            <a:solidFill>
              <a:schemeClr val="tx1"/>
            </a:solidFill>
          </a:ln>
          <a:effectLst>
            <a:outerShdw blurRad="50800" dist="127000" dir="2700000" algn="tl" rotWithShape="0">
              <a:prstClr val="black">
                <a:alpha val="40000"/>
              </a:prstClr>
            </a:outerShdw>
          </a:effectLst>
        </p:spPr>
      </p:pic>
      <p:sp>
        <p:nvSpPr>
          <p:cNvPr id="2" name="TextBox 1">
            <a:extLst>
              <a:ext uri="{FF2B5EF4-FFF2-40B4-BE49-F238E27FC236}">
                <a16:creationId xmlns:a16="http://schemas.microsoft.com/office/drawing/2014/main" id="{25017496-B4AC-87EC-1982-82FB42C3CD4A}"/>
              </a:ext>
            </a:extLst>
          </p:cNvPr>
          <p:cNvSpPr txBox="1"/>
          <p:nvPr/>
        </p:nvSpPr>
        <p:spPr>
          <a:xfrm>
            <a:off x="531143" y="4531959"/>
            <a:ext cx="5564857" cy="523220"/>
          </a:xfrm>
          <a:prstGeom prst="rect">
            <a:avLst/>
          </a:prstGeom>
          <a:noFill/>
        </p:spPr>
        <p:txBody>
          <a:bodyPr wrap="none" rtlCol="0">
            <a:spAutoFit/>
          </a:bodyPr>
          <a:lstStyle/>
          <a:p>
            <a:r>
              <a:rPr lang="en-US" sz="2800" dirty="0">
                <a:solidFill>
                  <a:srgbClr val="00FFFC"/>
                </a:solidFill>
              </a:rPr>
              <a:t>“Memory is the residue of thought”</a:t>
            </a:r>
          </a:p>
        </p:txBody>
      </p:sp>
    </p:spTree>
    <p:extLst>
      <p:ext uri="{BB962C8B-B14F-4D97-AF65-F5344CB8AC3E}">
        <p14:creationId xmlns:p14="http://schemas.microsoft.com/office/powerpoint/2010/main" val="379297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63ED7F6-20F1-9D7E-D121-2FBD5D7C608A}"/>
              </a:ext>
            </a:extLst>
          </p:cNvPr>
          <p:cNvSpPr txBox="1"/>
          <p:nvPr/>
        </p:nvSpPr>
        <p:spPr>
          <a:xfrm>
            <a:off x="3086100" y="174715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Interactive Brain - How Injury Can Affect the Brain | BrainLine">
            <a:extLst>
              <a:ext uri="{FF2B5EF4-FFF2-40B4-BE49-F238E27FC236}">
                <a16:creationId xmlns:a16="http://schemas.microsoft.com/office/drawing/2014/main" id="{64F2DDA6-2BFF-44B7-B750-4DDCE202D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59230">
            <a:off x="2737586" y="892861"/>
            <a:ext cx="3491584" cy="27599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ownload Cargo Dump Six-Wheel Drive Ford Truck Clipart PNG Free | FreePngClipart">
            <a:extLst>
              <a:ext uri="{FF2B5EF4-FFF2-40B4-BE49-F238E27FC236}">
                <a16:creationId xmlns:a16="http://schemas.microsoft.com/office/drawing/2014/main" id="{A1C8216F-500B-C16F-08D5-C67906EC7B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27" y="997737"/>
            <a:ext cx="5669607" cy="42244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white quiz sign&#10;&#10;Description automatically generated">
            <a:extLst>
              <a:ext uri="{FF2B5EF4-FFF2-40B4-BE49-F238E27FC236}">
                <a16:creationId xmlns:a16="http://schemas.microsoft.com/office/drawing/2014/main" id="{A649578A-2A83-B8EB-77E0-E7EAE142F02E}"/>
              </a:ext>
            </a:extLst>
          </p:cNvPr>
          <p:cNvPicPr>
            <a:picLocks noChangeAspect="1"/>
          </p:cNvPicPr>
          <p:nvPr/>
        </p:nvPicPr>
        <p:blipFill>
          <a:blip r:embed="rId5"/>
          <a:stretch>
            <a:fillRect/>
          </a:stretch>
        </p:blipFill>
        <p:spPr>
          <a:xfrm>
            <a:off x="6181005" y="-175536"/>
            <a:ext cx="6010995" cy="3285514"/>
          </a:xfrm>
          <a:prstGeom prst="rect">
            <a:avLst/>
          </a:prstGeom>
        </p:spPr>
      </p:pic>
      <p:sp>
        <p:nvSpPr>
          <p:cNvPr id="7" name="TextBox 6">
            <a:extLst>
              <a:ext uri="{FF2B5EF4-FFF2-40B4-BE49-F238E27FC236}">
                <a16:creationId xmlns:a16="http://schemas.microsoft.com/office/drawing/2014/main" id="{22D47F4A-F80E-48AD-CAFF-7A9437D988F1}"/>
              </a:ext>
            </a:extLst>
          </p:cNvPr>
          <p:cNvSpPr txBox="1"/>
          <p:nvPr/>
        </p:nvSpPr>
        <p:spPr>
          <a:xfrm>
            <a:off x="6319611" y="2933677"/>
            <a:ext cx="5232971" cy="3323987"/>
          </a:xfrm>
          <a:prstGeom prst="rect">
            <a:avLst/>
          </a:prstGeom>
          <a:noFill/>
        </p:spPr>
        <p:txBody>
          <a:bodyPr wrap="none" rtlCol="0">
            <a:spAutoFit/>
          </a:bodyPr>
          <a:lstStyle/>
          <a:p>
            <a:pPr marL="285750" indent="-285750">
              <a:buFont typeface="Arial" panose="020B0604020202020204" pitchFamily="34" charset="0"/>
              <a:buChar char="•"/>
            </a:pPr>
            <a:r>
              <a:rPr lang="en-US" sz="2800" dirty="0">
                <a:solidFill>
                  <a:schemeClr val="bg1"/>
                </a:solidFill>
              </a:rPr>
              <a:t>No-stakes / low-stakes quizzes</a:t>
            </a:r>
          </a:p>
          <a:p>
            <a:pPr marL="285750" indent="-285750">
              <a:buFont typeface="Arial" panose="020B0604020202020204" pitchFamily="34" charset="0"/>
              <a:buChar char="•"/>
            </a:pPr>
            <a:r>
              <a:rPr lang="en-US" sz="2800" dirty="0">
                <a:solidFill>
                  <a:schemeClr val="bg1"/>
                </a:solidFill>
              </a:rPr>
              <a:t>Paired quizzes</a:t>
            </a:r>
          </a:p>
          <a:p>
            <a:pPr marL="285750" indent="-285750">
              <a:buFont typeface="Arial" panose="020B0604020202020204" pitchFamily="34" charset="0"/>
              <a:buChar char="•"/>
            </a:pPr>
            <a:r>
              <a:rPr lang="en-US" sz="2800" dirty="0">
                <a:solidFill>
                  <a:schemeClr val="bg1"/>
                </a:solidFill>
              </a:rPr>
              <a:t>Team quizzes</a:t>
            </a:r>
          </a:p>
          <a:p>
            <a:pPr marL="285750" indent="-285750">
              <a:buFont typeface="Arial" panose="020B0604020202020204" pitchFamily="34" charset="0"/>
              <a:buChar char="•"/>
            </a:pPr>
            <a:r>
              <a:rPr lang="en-US" sz="2800" dirty="0">
                <a:solidFill>
                  <a:schemeClr val="bg1"/>
                </a:solidFill>
              </a:rPr>
              <a:t>Group </a:t>
            </a:r>
            <a:r>
              <a:rPr lang="en-US" sz="2800" dirty="0" err="1">
                <a:solidFill>
                  <a:schemeClr val="bg1"/>
                </a:solidFill>
              </a:rPr>
              <a:t>BrBrainain</a:t>
            </a:r>
            <a:r>
              <a:rPr lang="en-US" sz="2800" dirty="0">
                <a:solidFill>
                  <a:schemeClr val="bg1"/>
                </a:solidFill>
              </a:rPr>
              <a:t> Dump</a:t>
            </a:r>
          </a:p>
          <a:p>
            <a:pPr marL="285750" indent="-285750">
              <a:buFont typeface="Arial" panose="020B0604020202020204" pitchFamily="34" charset="0"/>
              <a:buChar char="•"/>
            </a:pPr>
            <a:r>
              <a:rPr lang="en-US" sz="2800" dirty="0">
                <a:solidFill>
                  <a:schemeClr val="bg1"/>
                </a:solidFill>
              </a:rPr>
              <a:t>Topic Dump</a:t>
            </a:r>
          </a:p>
          <a:p>
            <a:pPr marL="285750" indent="-285750">
              <a:buFont typeface="Arial" panose="020B0604020202020204" pitchFamily="34" charset="0"/>
              <a:buChar char="•"/>
            </a:pPr>
            <a:r>
              <a:rPr lang="en-US" sz="2800" dirty="0">
                <a:solidFill>
                  <a:schemeClr val="bg1"/>
                </a:solidFill>
              </a:rPr>
              <a:t>2MW individually</a:t>
            </a:r>
          </a:p>
          <a:p>
            <a:pPr marL="285750" indent="-285750">
              <a:buFont typeface="Arial" panose="020B0604020202020204" pitchFamily="34" charset="0"/>
              <a:buChar char="•"/>
            </a:pPr>
            <a:r>
              <a:rPr lang="en-US" sz="2800" dirty="0">
                <a:solidFill>
                  <a:schemeClr val="bg1"/>
                </a:solidFill>
              </a:rPr>
              <a:t>Image prompts</a:t>
            </a:r>
          </a:p>
          <a:p>
            <a:endParaRPr lang="en-US" sz="1400" dirty="0">
              <a:solidFill>
                <a:schemeClr val="bg1"/>
              </a:solidFill>
            </a:endParaRPr>
          </a:p>
        </p:txBody>
      </p:sp>
      <p:sp>
        <p:nvSpPr>
          <p:cNvPr id="8" name="TextBox 7">
            <a:extLst>
              <a:ext uri="{FF2B5EF4-FFF2-40B4-BE49-F238E27FC236}">
                <a16:creationId xmlns:a16="http://schemas.microsoft.com/office/drawing/2014/main" id="{2CA497A3-4F54-F88D-B1AA-CD340BBCF369}"/>
              </a:ext>
            </a:extLst>
          </p:cNvPr>
          <p:cNvSpPr txBox="1"/>
          <p:nvPr/>
        </p:nvSpPr>
        <p:spPr>
          <a:xfrm>
            <a:off x="1010652" y="5244882"/>
            <a:ext cx="3719801" cy="707886"/>
          </a:xfrm>
          <a:prstGeom prst="rect">
            <a:avLst/>
          </a:prstGeom>
          <a:noFill/>
        </p:spPr>
        <p:txBody>
          <a:bodyPr wrap="none" rtlCol="0">
            <a:spAutoFit/>
          </a:bodyPr>
          <a:lstStyle/>
          <a:p>
            <a:r>
              <a:rPr lang="en-US" sz="4000" b="1" dirty="0">
                <a:solidFill>
                  <a:srgbClr val="00FF85"/>
                </a:solidFill>
              </a:rPr>
              <a:t>Think WIN-WIN</a:t>
            </a:r>
          </a:p>
        </p:txBody>
      </p:sp>
      <p:sp>
        <p:nvSpPr>
          <p:cNvPr id="9" name="TextBox 8">
            <a:extLst>
              <a:ext uri="{FF2B5EF4-FFF2-40B4-BE49-F238E27FC236}">
                <a16:creationId xmlns:a16="http://schemas.microsoft.com/office/drawing/2014/main" id="{016E31F5-B67E-0F53-112C-0F15CC8EEBFC}"/>
              </a:ext>
            </a:extLst>
          </p:cNvPr>
          <p:cNvSpPr txBox="1"/>
          <p:nvPr/>
        </p:nvSpPr>
        <p:spPr>
          <a:xfrm>
            <a:off x="639418" y="5985684"/>
            <a:ext cx="4661661" cy="461665"/>
          </a:xfrm>
          <a:prstGeom prst="rect">
            <a:avLst/>
          </a:prstGeom>
          <a:noFill/>
        </p:spPr>
        <p:txBody>
          <a:bodyPr wrap="none" rtlCol="0">
            <a:spAutoFit/>
          </a:bodyPr>
          <a:lstStyle/>
          <a:p>
            <a:r>
              <a:rPr lang="en-US" sz="2400" dirty="0">
                <a:solidFill>
                  <a:srgbClr val="00FFFC"/>
                </a:solidFill>
              </a:rPr>
              <a:t>https://</a:t>
            </a:r>
            <a:r>
              <a:rPr lang="en-US" sz="2400" dirty="0" err="1">
                <a:solidFill>
                  <a:srgbClr val="00FFFC"/>
                </a:solidFill>
              </a:rPr>
              <a:t>www.retrievalpractice.org</a:t>
            </a:r>
            <a:r>
              <a:rPr lang="en-US" sz="2400" dirty="0">
                <a:solidFill>
                  <a:srgbClr val="00FFFC"/>
                </a:solidFill>
              </a:rPr>
              <a:t>/</a:t>
            </a:r>
          </a:p>
        </p:txBody>
      </p:sp>
      <p:sp>
        <p:nvSpPr>
          <p:cNvPr id="10" name="TextBox 9">
            <a:extLst>
              <a:ext uri="{FF2B5EF4-FFF2-40B4-BE49-F238E27FC236}">
                <a16:creationId xmlns:a16="http://schemas.microsoft.com/office/drawing/2014/main" id="{277BD7B9-8A61-E6F9-1956-B462D45143EE}"/>
              </a:ext>
            </a:extLst>
          </p:cNvPr>
          <p:cNvSpPr txBox="1"/>
          <p:nvPr/>
        </p:nvSpPr>
        <p:spPr>
          <a:xfrm>
            <a:off x="6420921" y="5985684"/>
            <a:ext cx="5195525" cy="646331"/>
          </a:xfrm>
          <a:prstGeom prst="rect">
            <a:avLst/>
          </a:prstGeom>
          <a:noFill/>
        </p:spPr>
        <p:txBody>
          <a:bodyPr wrap="none" rtlCol="0">
            <a:spAutoFit/>
          </a:bodyPr>
          <a:lstStyle/>
          <a:p>
            <a:r>
              <a:rPr lang="en-US" dirty="0">
                <a:solidFill>
                  <a:srgbClr val="00FF85"/>
                </a:solidFill>
              </a:rPr>
              <a:t>Tests don’t just measure how much we remember, </a:t>
            </a:r>
          </a:p>
          <a:p>
            <a:r>
              <a:rPr lang="en-US" dirty="0">
                <a:solidFill>
                  <a:srgbClr val="00FF85"/>
                </a:solidFill>
              </a:rPr>
              <a:t>they improve how much we remember</a:t>
            </a:r>
          </a:p>
        </p:txBody>
      </p:sp>
    </p:spTree>
    <p:extLst>
      <p:ext uri="{BB962C8B-B14F-4D97-AF65-F5344CB8AC3E}">
        <p14:creationId xmlns:p14="http://schemas.microsoft.com/office/powerpoint/2010/main" val="241854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63ED7F6-20F1-9D7E-D121-2FBD5D7C608A}"/>
              </a:ext>
            </a:extLst>
          </p:cNvPr>
          <p:cNvSpPr txBox="1"/>
          <p:nvPr/>
        </p:nvSpPr>
        <p:spPr>
          <a:xfrm>
            <a:off x="3086100" y="174715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034976D-A435-0833-FB33-8FFD449C4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93" y="205430"/>
            <a:ext cx="9632004" cy="6447139"/>
          </a:xfrm>
          <a:prstGeom prst="rect">
            <a:avLst/>
          </a:prstGeom>
        </p:spPr>
      </p:pic>
      <p:sp>
        <p:nvSpPr>
          <p:cNvPr id="4" name="TextBox 3">
            <a:extLst>
              <a:ext uri="{FF2B5EF4-FFF2-40B4-BE49-F238E27FC236}">
                <a16:creationId xmlns:a16="http://schemas.microsoft.com/office/drawing/2014/main" id="{C4E745C1-8C23-D902-7E69-3A89BFA6EF43}"/>
              </a:ext>
            </a:extLst>
          </p:cNvPr>
          <p:cNvSpPr txBox="1"/>
          <p:nvPr/>
        </p:nvSpPr>
        <p:spPr>
          <a:xfrm>
            <a:off x="4936793" y="553017"/>
            <a:ext cx="4834657" cy="523220"/>
          </a:xfrm>
          <a:prstGeom prst="rect">
            <a:avLst/>
          </a:prstGeom>
          <a:solidFill>
            <a:schemeClr val="bg1"/>
          </a:solidFill>
        </p:spPr>
        <p:txBody>
          <a:bodyPr wrap="none" rtlCol="0">
            <a:spAutoFit/>
          </a:bodyPr>
          <a:lstStyle/>
          <a:p>
            <a:r>
              <a:rPr lang="en-US" sz="2800" dirty="0"/>
              <a:t>Forgetting Curve (Ebbinghaus)</a:t>
            </a:r>
          </a:p>
        </p:txBody>
      </p:sp>
      <p:grpSp>
        <p:nvGrpSpPr>
          <p:cNvPr id="2" name="Group 1">
            <a:extLst>
              <a:ext uri="{FF2B5EF4-FFF2-40B4-BE49-F238E27FC236}">
                <a16:creationId xmlns:a16="http://schemas.microsoft.com/office/drawing/2014/main" id="{825571B1-BAE1-19DF-1999-AF5E5E99CF07}"/>
              </a:ext>
            </a:extLst>
          </p:cNvPr>
          <p:cNvGrpSpPr/>
          <p:nvPr/>
        </p:nvGrpSpPr>
        <p:grpSpPr>
          <a:xfrm>
            <a:off x="5837095" y="-1201132"/>
            <a:ext cx="3760828" cy="4836280"/>
            <a:chOff x="4841518" y="-1088835"/>
            <a:chExt cx="3760828" cy="4836280"/>
          </a:xfrm>
        </p:grpSpPr>
        <p:sp>
          <p:nvSpPr>
            <p:cNvPr id="3" name="TextBox 2">
              <a:extLst>
                <a:ext uri="{FF2B5EF4-FFF2-40B4-BE49-F238E27FC236}">
                  <a16:creationId xmlns:a16="http://schemas.microsoft.com/office/drawing/2014/main" id="{907940CC-7E81-4435-AD31-3FD407917877}"/>
                </a:ext>
              </a:extLst>
            </p:cNvPr>
            <p:cNvSpPr txBox="1"/>
            <p:nvPr/>
          </p:nvSpPr>
          <p:spPr>
            <a:xfrm rot="16200000">
              <a:off x="3739197" y="2060348"/>
              <a:ext cx="2789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 - - - - - - - - - -</a:t>
              </a:r>
            </a:p>
          </p:txBody>
        </p:sp>
        <p:sp>
          <p:nvSpPr>
            <p:cNvPr id="5" name="TextBox 4">
              <a:extLst>
                <a:ext uri="{FF2B5EF4-FFF2-40B4-BE49-F238E27FC236}">
                  <a16:creationId xmlns:a16="http://schemas.microsoft.com/office/drawing/2014/main" id="{618CF313-A942-A72C-A6BA-355A5D9815C8}"/>
                </a:ext>
              </a:extLst>
            </p:cNvPr>
            <p:cNvSpPr txBox="1"/>
            <p:nvPr/>
          </p:nvSpPr>
          <p:spPr>
            <a:xfrm rot="16200000">
              <a:off x="5361504" y="1625856"/>
              <a:ext cx="20537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 - - - - - - -</a:t>
              </a:r>
            </a:p>
          </p:txBody>
        </p:sp>
        <p:sp>
          <p:nvSpPr>
            <p:cNvPr id="7" name="TextBox 6">
              <a:extLst>
                <a:ext uri="{FF2B5EF4-FFF2-40B4-BE49-F238E27FC236}">
                  <a16:creationId xmlns:a16="http://schemas.microsoft.com/office/drawing/2014/main" id="{B15F57E6-D62A-706A-2ADC-3682C01B3352}"/>
                </a:ext>
              </a:extLst>
            </p:cNvPr>
            <p:cNvSpPr txBox="1"/>
            <p:nvPr/>
          </p:nvSpPr>
          <p:spPr>
            <a:xfrm rot="16200000">
              <a:off x="6399120" y="1489709"/>
              <a:ext cx="16177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 - - - - -</a:t>
              </a:r>
            </a:p>
          </p:txBody>
        </p:sp>
        <p:sp>
          <p:nvSpPr>
            <p:cNvPr id="8" name="TextBox 7">
              <a:extLst>
                <a:ext uri="{FF2B5EF4-FFF2-40B4-BE49-F238E27FC236}">
                  <a16:creationId xmlns:a16="http://schemas.microsoft.com/office/drawing/2014/main" id="{F1224CD1-3CE8-F6D6-B29B-517055CEA734}"/>
                </a:ext>
              </a:extLst>
            </p:cNvPr>
            <p:cNvSpPr txBox="1"/>
            <p:nvPr/>
          </p:nvSpPr>
          <p:spPr>
            <a:xfrm rot="16200000">
              <a:off x="7208130" y="1290094"/>
              <a:ext cx="149271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 - - - - -</a:t>
              </a:r>
            </a:p>
          </p:txBody>
        </p:sp>
        <p:sp>
          <p:nvSpPr>
            <p:cNvPr id="9" name="Arc 8">
              <a:extLst>
                <a:ext uri="{FF2B5EF4-FFF2-40B4-BE49-F238E27FC236}">
                  <a16:creationId xmlns:a16="http://schemas.microsoft.com/office/drawing/2014/main" id="{6F61F2A5-E9F9-40FA-329E-6F8BCA5F2CB6}"/>
                </a:ext>
              </a:extLst>
            </p:cNvPr>
            <p:cNvSpPr/>
            <p:nvPr/>
          </p:nvSpPr>
          <p:spPr>
            <a:xfrm rot="10484060">
              <a:off x="5175418" y="-1088835"/>
              <a:ext cx="2195658" cy="4094939"/>
            </a:xfrm>
            <a:prstGeom prst="arc">
              <a:avLst>
                <a:gd name="adj1" fmla="val 16411564"/>
                <a:gd name="adj2" fmla="val 0"/>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8BBBC1A4-F0D1-B329-DCC2-F602E9F95319}"/>
                </a:ext>
              </a:extLst>
            </p:cNvPr>
            <p:cNvSpPr/>
            <p:nvPr/>
          </p:nvSpPr>
          <p:spPr>
            <a:xfrm rot="10484060">
              <a:off x="6401190" y="-479247"/>
              <a:ext cx="1506630" cy="2959222"/>
            </a:xfrm>
            <a:prstGeom prst="arc">
              <a:avLst>
                <a:gd name="adj1" fmla="val 16411564"/>
                <a:gd name="adj2" fmla="val 0"/>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Arc 10">
              <a:extLst>
                <a:ext uri="{FF2B5EF4-FFF2-40B4-BE49-F238E27FC236}">
                  <a16:creationId xmlns:a16="http://schemas.microsoft.com/office/drawing/2014/main" id="{7D959BD6-5043-B498-9B56-14F6DE9BC425}"/>
                </a:ext>
              </a:extLst>
            </p:cNvPr>
            <p:cNvSpPr/>
            <p:nvPr/>
          </p:nvSpPr>
          <p:spPr>
            <a:xfrm rot="10484060">
              <a:off x="7259429" y="-282480"/>
              <a:ext cx="1342917" cy="2410830"/>
            </a:xfrm>
            <a:prstGeom prst="arc">
              <a:avLst>
                <a:gd name="adj1" fmla="val 16411564"/>
                <a:gd name="adj2" fmla="val 0"/>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CA054F49-3963-7412-540B-16B6C7EDFAB8}"/>
              </a:ext>
            </a:extLst>
          </p:cNvPr>
          <p:cNvSpPr txBox="1"/>
          <p:nvPr/>
        </p:nvSpPr>
        <p:spPr>
          <a:xfrm>
            <a:off x="2589119" y="633122"/>
            <a:ext cx="721823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Initial learning                                         </a:t>
            </a:r>
            <a:r>
              <a:rPr lang="en-US" sz="2000" dirty="0">
                <a:solidFill>
                  <a:prstClr val="black"/>
                </a:solidFill>
                <a:latin typeface="Calibri" panose="020F0502020204030204"/>
              </a:rPr>
              <a:t>Interrupt forgetting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Callout 12">
            <a:extLst>
              <a:ext uri="{FF2B5EF4-FFF2-40B4-BE49-F238E27FC236}">
                <a16:creationId xmlns:a16="http://schemas.microsoft.com/office/drawing/2014/main" id="{6C3BB28E-AD0C-7906-8352-10BE1E58A526}"/>
              </a:ext>
            </a:extLst>
          </p:cNvPr>
          <p:cNvSpPr/>
          <p:nvPr/>
        </p:nvSpPr>
        <p:spPr>
          <a:xfrm flipH="1">
            <a:off x="1360612" y="3615163"/>
            <a:ext cx="4834657" cy="2290696"/>
          </a:xfrm>
          <a:prstGeom prst="wedgeEllipseCallout">
            <a:avLst>
              <a:gd name="adj1" fmla="val 61990"/>
              <a:gd name="adj2" fmla="val 72799"/>
            </a:avLst>
          </a:prstGeom>
          <a:solidFill>
            <a:srgbClr val="00B050"/>
          </a:solidFill>
          <a:ln w="6032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12700" marR="0" lvl="0" indent="0" algn="ctr" defTabSz="914400" rtl="0" eaLnBrk="1" fontAlgn="auto" latinLnBrk="0" hangingPunct="1">
              <a:lnSpc>
                <a:spcPct val="100000"/>
              </a:lnSpc>
              <a:spcBef>
                <a:spcPts val="0"/>
              </a:spcBef>
              <a:spcAft>
                <a:spcPts val="0"/>
              </a:spcAft>
              <a:buClrTx/>
              <a:buSzTx/>
              <a:buFontTx/>
              <a:buNone/>
              <a:tabLst>
                <a:tab pos="6388100" algn="l"/>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Please share some</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of your ideas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68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1"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078" name="Picture 6" descr="Pinch Stock photography Royalty-free Hand - hands png download - 4654*3103 - Free Transparent ...">
            <a:extLst>
              <a:ext uri="{FF2B5EF4-FFF2-40B4-BE49-F238E27FC236}">
                <a16:creationId xmlns:a16="http://schemas.microsoft.com/office/drawing/2014/main" id="{BD5FB27E-79C9-382C-F86A-9DF137124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991" y="0"/>
            <a:ext cx="10285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1214C0-2BF4-0476-F53E-A51A6EB7193C}"/>
              </a:ext>
            </a:extLst>
          </p:cNvPr>
          <p:cNvSpPr>
            <a:spLocks noGrp="1"/>
          </p:cNvSpPr>
          <p:nvPr>
            <p:ph type="ctrTitle"/>
          </p:nvPr>
        </p:nvSpPr>
        <p:spPr>
          <a:xfrm>
            <a:off x="217122" y="1669168"/>
            <a:ext cx="7756676" cy="1916348"/>
          </a:xfrm>
        </p:spPr>
        <p:txBody>
          <a:bodyPr>
            <a:normAutofit/>
          </a:bodyPr>
          <a:lstStyle/>
          <a:p>
            <a:pPr algn="l"/>
            <a:r>
              <a:rPr lang="en-CA" sz="3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Small Teaching Strategies </a:t>
            </a:r>
            <a:br>
              <a:rPr lang="en-CA" sz="3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r>
              <a:rPr lang="en-CA" sz="3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CA"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To enhance </a:t>
            </a:r>
            <a:r>
              <a:rPr lang="en-CA"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m</a:t>
            </a:r>
            <a:r>
              <a:rPr lang="en-CA"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emory, </a:t>
            </a:r>
            <a:br>
              <a:rPr lang="en-CA"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r>
              <a:rPr lang="en-CA"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attention &amp; engagement</a:t>
            </a:r>
            <a:br>
              <a:rPr lang="en-CA"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2400" dirty="0">
              <a:solidFill>
                <a:schemeClr val="bg1"/>
              </a:solidFill>
            </a:endParaRPr>
          </a:p>
        </p:txBody>
      </p:sp>
      <p:sp>
        <p:nvSpPr>
          <p:cNvPr id="4" name="TextBox 3">
            <a:extLst>
              <a:ext uri="{FF2B5EF4-FFF2-40B4-BE49-F238E27FC236}">
                <a16:creationId xmlns:a16="http://schemas.microsoft.com/office/drawing/2014/main" id="{27376273-A5FF-ACA7-CF7A-98D156AC5088}"/>
              </a:ext>
            </a:extLst>
          </p:cNvPr>
          <p:cNvSpPr txBox="1"/>
          <p:nvPr/>
        </p:nvSpPr>
        <p:spPr>
          <a:xfrm>
            <a:off x="4000975" y="5115984"/>
            <a:ext cx="2688771" cy="400110"/>
          </a:xfrm>
          <a:prstGeom prst="rect">
            <a:avLst/>
          </a:prstGeom>
          <a:noFill/>
        </p:spPr>
        <p:txBody>
          <a:bodyPr wrap="square" rtlCol="0">
            <a:spAutoFit/>
          </a:bodyPr>
          <a:lstStyle/>
          <a:p>
            <a:pPr algn="ctr"/>
            <a:r>
              <a:rPr lang="en-US" sz="2000" dirty="0">
                <a:solidFill>
                  <a:schemeClr val="bg1"/>
                </a:solidFill>
              </a:rPr>
              <a:t>Dr. Chris Mattatall</a:t>
            </a:r>
          </a:p>
        </p:txBody>
      </p:sp>
      <p:sp>
        <p:nvSpPr>
          <p:cNvPr id="5" name="TextBox 4">
            <a:extLst>
              <a:ext uri="{FF2B5EF4-FFF2-40B4-BE49-F238E27FC236}">
                <a16:creationId xmlns:a16="http://schemas.microsoft.com/office/drawing/2014/main" id="{4D426480-7866-1219-EB26-9A07A0DB8480}"/>
              </a:ext>
            </a:extLst>
          </p:cNvPr>
          <p:cNvSpPr txBox="1"/>
          <p:nvPr/>
        </p:nvSpPr>
        <p:spPr>
          <a:xfrm>
            <a:off x="4267967" y="5416584"/>
            <a:ext cx="2898098" cy="400110"/>
          </a:xfrm>
          <a:prstGeom prst="rect">
            <a:avLst/>
          </a:prstGeom>
          <a:noFill/>
        </p:spPr>
        <p:txBody>
          <a:bodyPr wrap="square">
            <a:spAutoFit/>
          </a:bodyPr>
          <a:lstStyle/>
          <a:p>
            <a:r>
              <a:rPr lang="en-US" sz="1800" b="1" dirty="0">
                <a:solidFill>
                  <a:srgbClr val="00B050"/>
                </a:solidFill>
                <a:latin typeface="Georgia" panose="02040502050405020303" pitchFamily="18" charset="0"/>
              </a:rPr>
              <a:t>GoodTeaching</a:t>
            </a:r>
            <a:r>
              <a:rPr lang="en-US" sz="2000" b="1" dirty="0">
                <a:solidFill>
                  <a:srgbClr val="FF0000"/>
                </a:solidFill>
                <a:latin typeface="Georgia" panose="02040502050405020303" pitchFamily="18" charset="0"/>
              </a:rPr>
              <a:t>.</a:t>
            </a:r>
            <a:r>
              <a:rPr lang="en-US" sz="1800" b="1" dirty="0">
                <a:solidFill>
                  <a:srgbClr val="00B050"/>
                </a:solidFill>
                <a:latin typeface="Georgia" panose="02040502050405020303" pitchFamily="18" charset="0"/>
              </a:rPr>
              <a:t>ca</a:t>
            </a:r>
          </a:p>
        </p:txBody>
      </p:sp>
      <p:pic>
        <p:nvPicPr>
          <p:cNvPr id="6" name="Picture 5">
            <a:extLst>
              <a:ext uri="{FF2B5EF4-FFF2-40B4-BE49-F238E27FC236}">
                <a16:creationId xmlns:a16="http://schemas.microsoft.com/office/drawing/2014/main" id="{8B49DAB7-5945-6DD7-631C-F34924504E6B}"/>
              </a:ext>
            </a:extLst>
          </p:cNvPr>
          <p:cNvPicPr>
            <a:picLocks noChangeAspect="1"/>
          </p:cNvPicPr>
          <p:nvPr/>
        </p:nvPicPr>
        <p:blipFill>
          <a:blip r:embed="rId4"/>
          <a:stretch>
            <a:fillRect/>
          </a:stretch>
        </p:blipFill>
        <p:spPr>
          <a:xfrm>
            <a:off x="4936824" y="3969248"/>
            <a:ext cx="835479" cy="1146736"/>
          </a:xfrm>
          <a:prstGeom prst="rect">
            <a:avLst/>
          </a:prstGeom>
        </p:spPr>
      </p:pic>
      <p:pic>
        <p:nvPicPr>
          <p:cNvPr id="7" name="Picture 6" descr="See the source image">
            <a:extLst>
              <a:ext uri="{FF2B5EF4-FFF2-40B4-BE49-F238E27FC236}">
                <a16:creationId xmlns:a16="http://schemas.microsoft.com/office/drawing/2014/main" id="{79D55097-D683-F426-BC3D-CAD5796AFB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5361" y="5864178"/>
            <a:ext cx="491932" cy="491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71D4788-09B2-08CF-34C3-74DBA5AA1E47}"/>
              </a:ext>
            </a:extLst>
          </p:cNvPr>
          <p:cNvPicPr>
            <a:picLocks noChangeAspect="1"/>
          </p:cNvPicPr>
          <p:nvPr/>
        </p:nvPicPr>
        <p:blipFill>
          <a:blip r:embed="rId6"/>
          <a:stretch>
            <a:fillRect/>
          </a:stretch>
        </p:blipFill>
        <p:spPr>
          <a:xfrm>
            <a:off x="4914312" y="5910089"/>
            <a:ext cx="391626" cy="400111"/>
          </a:xfrm>
          <a:prstGeom prst="rect">
            <a:avLst/>
          </a:prstGeom>
        </p:spPr>
      </p:pic>
    </p:spTree>
    <p:extLst>
      <p:ext uri="{BB962C8B-B14F-4D97-AF65-F5344CB8AC3E}">
        <p14:creationId xmlns:p14="http://schemas.microsoft.com/office/powerpoint/2010/main" val="40297674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0170F3C-5CBE-00F5-FE4E-7A958A422F52}"/>
              </a:ext>
            </a:extLst>
          </p:cNvPr>
          <p:cNvCxnSpPr/>
          <p:nvPr/>
        </p:nvCxnSpPr>
        <p:spPr>
          <a:xfrm>
            <a:off x="1089762" y="1966586"/>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742FB5C-C6A1-8938-51ED-79B5AC85C00E}"/>
              </a:ext>
            </a:extLst>
          </p:cNvPr>
          <p:cNvCxnSpPr/>
          <p:nvPr/>
        </p:nvCxnSpPr>
        <p:spPr>
          <a:xfrm>
            <a:off x="1089759" y="3074148"/>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893DD5B-BC37-045A-F724-EDE199BEA3EF}"/>
              </a:ext>
            </a:extLst>
          </p:cNvPr>
          <p:cNvSpPr txBox="1"/>
          <p:nvPr/>
        </p:nvSpPr>
        <p:spPr>
          <a:xfrm>
            <a:off x="1089763" y="2115803"/>
            <a:ext cx="3262432" cy="830997"/>
          </a:xfrm>
          <a:prstGeom prst="rect">
            <a:avLst/>
          </a:prstGeom>
          <a:noFill/>
        </p:spPr>
        <p:txBody>
          <a:bodyPr wrap="none" rtlCol="0">
            <a:spAutoFit/>
          </a:bodyPr>
          <a:lstStyle/>
          <a:p>
            <a:r>
              <a:rPr lang="en-US" sz="4800" dirty="0">
                <a:solidFill>
                  <a:schemeClr val="bg1"/>
                </a:solidFill>
              </a:rPr>
              <a:t>Connecting</a:t>
            </a:r>
          </a:p>
        </p:txBody>
      </p:sp>
      <p:sp>
        <p:nvSpPr>
          <p:cNvPr id="6" name="TextBox 5">
            <a:extLst>
              <a:ext uri="{FF2B5EF4-FFF2-40B4-BE49-F238E27FC236}">
                <a16:creationId xmlns:a16="http://schemas.microsoft.com/office/drawing/2014/main" id="{E04E6E57-C2AC-6AC6-640A-99189ACF7E6B}"/>
              </a:ext>
            </a:extLst>
          </p:cNvPr>
          <p:cNvSpPr txBox="1"/>
          <p:nvPr/>
        </p:nvSpPr>
        <p:spPr>
          <a:xfrm>
            <a:off x="1089762" y="615233"/>
            <a:ext cx="4589077" cy="923330"/>
          </a:xfrm>
          <a:prstGeom prst="rect">
            <a:avLst/>
          </a:prstGeom>
          <a:noFill/>
        </p:spPr>
        <p:txBody>
          <a:bodyPr wrap="none" rtlCol="0">
            <a:spAutoFit/>
          </a:bodyPr>
          <a:lstStyle/>
          <a:p>
            <a:r>
              <a:rPr lang="en-US" sz="5400" dirty="0">
                <a:solidFill>
                  <a:srgbClr val="00FFFC"/>
                </a:solidFill>
              </a:rPr>
              <a:t>Understanding</a:t>
            </a:r>
          </a:p>
        </p:txBody>
      </p:sp>
      <p:cxnSp>
        <p:nvCxnSpPr>
          <p:cNvPr id="7" name="Straight Connector 6">
            <a:extLst>
              <a:ext uri="{FF2B5EF4-FFF2-40B4-BE49-F238E27FC236}">
                <a16:creationId xmlns:a16="http://schemas.microsoft.com/office/drawing/2014/main" id="{F7FB237C-F166-9D82-D28A-9ACF5AD28A25}"/>
              </a:ext>
            </a:extLst>
          </p:cNvPr>
          <p:cNvCxnSpPr/>
          <p:nvPr/>
        </p:nvCxnSpPr>
        <p:spPr>
          <a:xfrm>
            <a:off x="1089759" y="4069812"/>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309460E-BFB2-D511-C449-BE4BE4E97C06}"/>
              </a:ext>
            </a:extLst>
          </p:cNvPr>
          <p:cNvSpPr txBox="1"/>
          <p:nvPr/>
        </p:nvSpPr>
        <p:spPr>
          <a:xfrm>
            <a:off x="1089760" y="3238815"/>
            <a:ext cx="2904962" cy="830997"/>
          </a:xfrm>
          <a:prstGeom prst="rect">
            <a:avLst/>
          </a:prstGeom>
          <a:noFill/>
        </p:spPr>
        <p:txBody>
          <a:bodyPr wrap="none" rtlCol="0">
            <a:spAutoFit/>
          </a:bodyPr>
          <a:lstStyle/>
          <a:p>
            <a:r>
              <a:rPr lang="en-US" sz="4800" dirty="0">
                <a:solidFill>
                  <a:schemeClr val="bg1"/>
                </a:solidFill>
              </a:rPr>
              <a:t>Explaining</a:t>
            </a:r>
          </a:p>
        </p:txBody>
      </p:sp>
      <p:pic>
        <p:nvPicPr>
          <p:cNvPr id="17" name="Picture 16" descr="A magnifying glass over a rainbow pyramid&#10;&#10;Description automatically generated">
            <a:extLst>
              <a:ext uri="{FF2B5EF4-FFF2-40B4-BE49-F238E27FC236}">
                <a16:creationId xmlns:a16="http://schemas.microsoft.com/office/drawing/2014/main" id="{A0FB0795-2E95-7DB9-4F78-2B005005DA24}"/>
              </a:ext>
            </a:extLst>
          </p:cNvPr>
          <p:cNvPicPr>
            <a:picLocks noChangeAspect="1"/>
          </p:cNvPicPr>
          <p:nvPr/>
        </p:nvPicPr>
        <p:blipFill>
          <a:blip r:embed="rId2"/>
          <a:stretch>
            <a:fillRect/>
          </a:stretch>
        </p:blipFill>
        <p:spPr>
          <a:xfrm>
            <a:off x="7879325" y="91382"/>
            <a:ext cx="4176408" cy="3978430"/>
          </a:xfrm>
          <a:prstGeom prst="rect">
            <a:avLst/>
          </a:prstGeom>
        </p:spPr>
      </p:pic>
    </p:spTree>
    <p:extLst>
      <p:ext uri="{BB962C8B-B14F-4D97-AF65-F5344CB8AC3E}">
        <p14:creationId xmlns:p14="http://schemas.microsoft.com/office/powerpoint/2010/main" val="3415514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0170F3C-5CBE-00F5-FE4E-7A958A422F52}"/>
              </a:ext>
            </a:extLst>
          </p:cNvPr>
          <p:cNvCxnSpPr/>
          <p:nvPr/>
        </p:nvCxnSpPr>
        <p:spPr>
          <a:xfrm>
            <a:off x="1089762" y="1966586"/>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742FB5C-C6A1-8938-51ED-79B5AC85C00E}"/>
              </a:ext>
            </a:extLst>
          </p:cNvPr>
          <p:cNvCxnSpPr/>
          <p:nvPr/>
        </p:nvCxnSpPr>
        <p:spPr>
          <a:xfrm>
            <a:off x="1089759" y="3074148"/>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893DD5B-BC37-045A-F724-EDE199BEA3EF}"/>
              </a:ext>
            </a:extLst>
          </p:cNvPr>
          <p:cNvSpPr txBox="1"/>
          <p:nvPr/>
        </p:nvSpPr>
        <p:spPr>
          <a:xfrm>
            <a:off x="1089763" y="2115803"/>
            <a:ext cx="3262432" cy="830997"/>
          </a:xfrm>
          <a:prstGeom prst="rect">
            <a:avLst/>
          </a:prstGeom>
          <a:noFill/>
        </p:spPr>
        <p:txBody>
          <a:bodyPr wrap="none" rtlCol="0">
            <a:spAutoFit/>
          </a:bodyPr>
          <a:lstStyle/>
          <a:p>
            <a:r>
              <a:rPr lang="en-US" sz="4800" dirty="0">
                <a:solidFill>
                  <a:schemeClr val="bg1"/>
                </a:solidFill>
              </a:rPr>
              <a:t>Connecting</a:t>
            </a:r>
          </a:p>
        </p:txBody>
      </p:sp>
      <p:sp>
        <p:nvSpPr>
          <p:cNvPr id="6" name="TextBox 5">
            <a:extLst>
              <a:ext uri="{FF2B5EF4-FFF2-40B4-BE49-F238E27FC236}">
                <a16:creationId xmlns:a16="http://schemas.microsoft.com/office/drawing/2014/main" id="{E04E6E57-C2AC-6AC6-640A-99189ACF7E6B}"/>
              </a:ext>
            </a:extLst>
          </p:cNvPr>
          <p:cNvSpPr txBox="1"/>
          <p:nvPr/>
        </p:nvSpPr>
        <p:spPr>
          <a:xfrm>
            <a:off x="1089762" y="615233"/>
            <a:ext cx="4589077" cy="923330"/>
          </a:xfrm>
          <a:prstGeom prst="rect">
            <a:avLst/>
          </a:prstGeom>
          <a:noFill/>
        </p:spPr>
        <p:txBody>
          <a:bodyPr wrap="none" rtlCol="0">
            <a:spAutoFit/>
          </a:bodyPr>
          <a:lstStyle/>
          <a:p>
            <a:r>
              <a:rPr lang="en-US" sz="5400" dirty="0">
                <a:solidFill>
                  <a:srgbClr val="00FFFC"/>
                </a:solidFill>
              </a:rPr>
              <a:t>Understanding</a:t>
            </a:r>
          </a:p>
        </p:txBody>
      </p:sp>
      <p:cxnSp>
        <p:nvCxnSpPr>
          <p:cNvPr id="7" name="Straight Connector 6">
            <a:extLst>
              <a:ext uri="{FF2B5EF4-FFF2-40B4-BE49-F238E27FC236}">
                <a16:creationId xmlns:a16="http://schemas.microsoft.com/office/drawing/2014/main" id="{F7FB237C-F166-9D82-D28A-9ACF5AD28A25}"/>
              </a:ext>
            </a:extLst>
          </p:cNvPr>
          <p:cNvCxnSpPr/>
          <p:nvPr/>
        </p:nvCxnSpPr>
        <p:spPr>
          <a:xfrm>
            <a:off x="1089759" y="4069812"/>
            <a:ext cx="6651321" cy="0"/>
          </a:xfrm>
          <a:prstGeom prst="line">
            <a:avLst/>
          </a:prstGeom>
          <a:ln w="63500">
            <a:solidFill>
              <a:srgbClr val="00FF85">
                <a:alpha val="21000"/>
              </a:srgbClr>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309460E-BFB2-D511-C449-BE4BE4E97C06}"/>
              </a:ext>
            </a:extLst>
          </p:cNvPr>
          <p:cNvSpPr txBox="1"/>
          <p:nvPr/>
        </p:nvSpPr>
        <p:spPr>
          <a:xfrm>
            <a:off x="1089760" y="3238815"/>
            <a:ext cx="2904962" cy="830997"/>
          </a:xfrm>
          <a:prstGeom prst="rect">
            <a:avLst/>
          </a:prstGeom>
          <a:noFill/>
        </p:spPr>
        <p:txBody>
          <a:bodyPr wrap="none" rtlCol="0">
            <a:spAutoFit/>
          </a:bodyPr>
          <a:lstStyle/>
          <a:p>
            <a:r>
              <a:rPr lang="en-US" sz="4800" dirty="0">
                <a:solidFill>
                  <a:schemeClr val="tx2">
                    <a:lumMod val="90000"/>
                    <a:lumOff val="10000"/>
                  </a:schemeClr>
                </a:solidFill>
              </a:rPr>
              <a:t>Explaining</a:t>
            </a:r>
          </a:p>
        </p:txBody>
      </p:sp>
      <p:pic>
        <p:nvPicPr>
          <p:cNvPr id="17" name="Picture 16" descr="A magnifying glass over a rainbow pyramid&#10;&#10;Description automatically generated">
            <a:extLst>
              <a:ext uri="{FF2B5EF4-FFF2-40B4-BE49-F238E27FC236}">
                <a16:creationId xmlns:a16="http://schemas.microsoft.com/office/drawing/2014/main" id="{A0FB0795-2E95-7DB9-4F78-2B005005DA24}"/>
              </a:ext>
            </a:extLst>
          </p:cNvPr>
          <p:cNvPicPr>
            <a:picLocks noChangeAspect="1"/>
          </p:cNvPicPr>
          <p:nvPr/>
        </p:nvPicPr>
        <p:blipFill>
          <a:blip r:embed="rId3"/>
          <a:stretch>
            <a:fillRect/>
          </a:stretch>
        </p:blipFill>
        <p:spPr>
          <a:xfrm>
            <a:off x="7879325" y="91382"/>
            <a:ext cx="4176408" cy="3978430"/>
          </a:xfrm>
          <a:prstGeom prst="rect">
            <a:avLst/>
          </a:prstGeom>
        </p:spPr>
      </p:pic>
      <p:pic>
        <p:nvPicPr>
          <p:cNvPr id="2" name="Picture 2" descr="The 15 Best Sand Castles Of All Time | MostBeautifulThings">
            <a:extLst>
              <a:ext uri="{FF2B5EF4-FFF2-40B4-BE49-F238E27FC236}">
                <a16:creationId xmlns:a16="http://schemas.microsoft.com/office/drawing/2014/main" id="{827D70D0-0C5C-3F29-90B6-F06B013738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65" b="8796"/>
          <a:stretch/>
        </p:blipFill>
        <p:spPr bwMode="auto">
          <a:xfrm>
            <a:off x="286932" y="3262941"/>
            <a:ext cx="5558178" cy="31973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631A74E-302B-BEB4-AF8C-F54EB47C1469}"/>
              </a:ext>
            </a:extLst>
          </p:cNvPr>
          <p:cNvSpPr txBox="1"/>
          <p:nvPr/>
        </p:nvSpPr>
        <p:spPr>
          <a:xfrm>
            <a:off x="4773865" y="2206002"/>
            <a:ext cx="3756413" cy="707886"/>
          </a:xfrm>
          <a:prstGeom prst="rect">
            <a:avLst/>
          </a:prstGeom>
          <a:noFill/>
        </p:spPr>
        <p:txBody>
          <a:bodyPr wrap="none" rtlCol="0">
            <a:spAutoFit/>
          </a:bodyPr>
          <a:lstStyle/>
          <a:p>
            <a:r>
              <a:rPr lang="en-US" sz="4000" dirty="0">
                <a:solidFill>
                  <a:srgbClr val="00FFFC"/>
                </a:solidFill>
              </a:rPr>
              <a:t>Prior Knowledge</a:t>
            </a:r>
          </a:p>
        </p:txBody>
      </p:sp>
      <p:pic>
        <p:nvPicPr>
          <p:cNvPr id="13" name="Picture 12" descr="A diagram of a memory&#10;&#10;Description automatically generated">
            <a:extLst>
              <a:ext uri="{FF2B5EF4-FFF2-40B4-BE49-F238E27FC236}">
                <a16:creationId xmlns:a16="http://schemas.microsoft.com/office/drawing/2014/main" id="{3E97007C-9F7C-B0C1-7B62-CC8712565073}"/>
              </a:ext>
            </a:extLst>
          </p:cNvPr>
          <p:cNvPicPr>
            <a:picLocks noChangeAspect="1"/>
          </p:cNvPicPr>
          <p:nvPr/>
        </p:nvPicPr>
        <p:blipFill>
          <a:blip r:embed="rId5"/>
          <a:stretch>
            <a:fillRect/>
          </a:stretch>
        </p:blipFill>
        <p:spPr>
          <a:xfrm>
            <a:off x="5983355" y="3283718"/>
            <a:ext cx="6001225" cy="3206396"/>
          </a:xfrm>
          <a:prstGeom prst="rect">
            <a:avLst/>
          </a:prstGeom>
          <a:ln>
            <a:solidFill>
              <a:schemeClr val="bg1"/>
            </a:solidFill>
          </a:ln>
        </p:spPr>
      </p:pic>
      <p:sp>
        <p:nvSpPr>
          <p:cNvPr id="14" name="Right Arrow 13">
            <a:extLst>
              <a:ext uri="{FF2B5EF4-FFF2-40B4-BE49-F238E27FC236}">
                <a16:creationId xmlns:a16="http://schemas.microsoft.com/office/drawing/2014/main" id="{F552BD76-60EC-D5A3-EA5D-9D3070390AAC}"/>
              </a:ext>
            </a:extLst>
          </p:cNvPr>
          <p:cNvSpPr/>
          <p:nvPr/>
        </p:nvSpPr>
        <p:spPr>
          <a:xfrm>
            <a:off x="4352195" y="2431944"/>
            <a:ext cx="428527" cy="316673"/>
          </a:xfrm>
          <a:prstGeom prst="rightArrow">
            <a:avLst/>
          </a:prstGeom>
          <a:solidFill>
            <a:srgbClr val="00FFF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23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descr="Interactive Brain - How Injury Can Affect the Brain | BrainLine">
            <a:extLst>
              <a:ext uri="{FF2B5EF4-FFF2-40B4-BE49-F238E27FC236}">
                <a16:creationId xmlns:a16="http://schemas.microsoft.com/office/drawing/2014/main" id="{6AC31AB7-8C0B-AB3A-DFEC-7C6C08991B12}"/>
              </a:ext>
            </a:extLst>
          </p:cNvPr>
          <p:cNvPicPr>
            <a:picLocks noChangeAspect="1" noChangeArrowheads="1"/>
          </p:cNvPicPr>
          <p:nvPr/>
        </p:nvPicPr>
        <p:blipFill>
          <a:blip r:embed="rId3">
            <a:alphaModFix amt="57000"/>
            <a:extLst>
              <a:ext uri="{28A0092B-C50C-407E-A947-70E740481C1C}">
                <a14:useLocalDpi xmlns:a14="http://schemas.microsoft.com/office/drawing/2010/main" val="0"/>
              </a:ext>
            </a:extLst>
          </a:blip>
          <a:srcRect/>
          <a:stretch>
            <a:fillRect/>
          </a:stretch>
        </p:blipFill>
        <p:spPr bwMode="auto">
          <a:xfrm>
            <a:off x="1970049" y="233571"/>
            <a:ext cx="8251901" cy="639085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CC8DAC-BE72-91D3-CA9E-95E6455D3DBC}"/>
              </a:ext>
            </a:extLst>
          </p:cNvPr>
          <p:cNvSpPr txBox="1"/>
          <p:nvPr/>
        </p:nvSpPr>
        <p:spPr>
          <a:xfrm>
            <a:off x="284472" y="1529712"/>
            <a:ext cx="11623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Think about what’s happening in your brain right now</a:t>
            </a:r>
          </a:p>
        </p:txBody>
      </p:sp>
      <p:pic>
        <p:nvPicPr>
          <p:cNvPr id="4" name="Picture 3" descr="A diagram of a memory&#10;&#10;Description automatically generated">
            <a:extLst>
              <a:ext uri="{FF2B5EF4-FFF2-40B4-BE49-F238E27FC236}">
                <a16:creationId xmlns:a16="http://schemas.microsoft.com/office/drawing/2014/main" id="{FAD324CD-8E03-E515-3A70-8B665949454D}"/>
              </a:ext>
            </a:extLst>
          </p:cNvPr>
          <p:cNvPicPr>
            <a:picLocks noChangeAspect="1"/>
          </p:cNvPicPr>
          <p:nvPr/>
        </p:nvPicPr>
        <p:blipFill>
          <a:blip r:embed="rId4"/>
          <a:stretch>
            <a:fillRect/>
          </a:stretch>
        </p:blipFill>
        <p:spPr>
          <a:xfrm>
            <a:off x="6906721" y="3672902"/>
            <a:ext cx="4568104" cy="2440694"/>
          </a:xfrm>
          <a:prstGeom prst="rect">
            <a:avLst/>
          </a:prstGeom>
          <a:ln>
            <a:solidFill>
              <a:schemeClr val="bg1"/>
            </a:solidFill>
          </a:ln>
        </p:spPr>
      </p:pic>
    </p:spTree>
    <p:extLst>
      <p:ext uri="{BB962C8B-B14F-4D97-AF65-F5344CB8AC3E}">
        <p14:creationId xmlns:p14="http://schemas.microsoft.com/office/powerpoint/2010/main" val="87033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8" name="Picture 17" descr="A blue and white plant&#10;&#10;Description automatically generated with medium confidence">
            <a:extLst>
              <a:ext uri="{FF2B5EF4-FFF2-40B4-BE49-F238E27FC236}">
                <a16:creationId xmlns:a16="http://schemas.microsoft.com/office/drawing/2014/main" id="{A6B90C4E-D8D7-FAE5-F69F-F3A27207C1E1}"/>
              </a:ext>
            </a:extLst>
          </p:cNvPr>
          <p:cNvPicPr>
            <a:picLocks noChangeAspect="1"/>
          </p:cNvPicPr>
          <p:nvPr/>
        </p:nvPicPr>
        <p:blipFill>
          <a:blip r:embed="rId3"/>
          <a:stretch>
            <a:fillRect/>
          </a:stretch>
        </p:blipFill>
        <p:spPr>
          <a:xfrm rot="10800000">
            <a:off x="11047108" y="727764"/>
            <a:ext cx="1320800" cy="1905000"/>
          </a:xfrm>
          <a:prstGeom prst="rect">
            <a:avLst/>
          </a:prstGeom>
        </p:spPr>
      </p:pic>
      <p:pic>
        <p:nvPicPr>
          <p:cNvPr id="6" name="Picture 5" descr="A diagram of a neuron&#10;&#10;Description automatically generated">
            <a:extLst>
              <a:ext uri="{FF2B5EF4-FFF2-40B4-BE49-F238E27FC236}">
                <a16:creationId xmlns:a16="http://schemas.microsoft.com/office/drawing/2014/main" id="{E2EE6BF8-D978-4A12-2113-9FA2608F2EC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59000"/>
                    </a14:imgEffect>
                  </a14:imgLayer>
                </a14:imgProps>
              </a:ext>
            </a:extLst>
          </a:blip>
          <a:stretch>
            <a:fillRect/>
          </a:stretch>
        </p:blipFill>
        <p:spPr>
          <a:xfrm>
            <a:off x="473127" y="-432725"/>
            <a:ext cx="11245746" cy="6664145"/>
          </a:xfrm>
          <a:prstGeom prst="rect">
            <a:avLst/>
          </a:prstGeom>
        </p:spPr>
      </p:pic>
      <p:sp>
        <p:nvSpPr>
          <p:cNvPr id="7" name="TextBox 6">
            <a:extLst>
              <a:ext uri="{FF2B5EF4-FFF2-40B4-BE49-F238E27FC236}">
                <a16:creationId xmlns:a16="http://schemas.microsoft.com/office/drawing/2014/main" id="{062AF45A-9C8A-D408-A6BD-1BCDE93FCD3B}"/>
              </a:ext>
            </a:extLst>
          </p:cNvPr>
          <p:cNvSpPr txBox="1"/>
          <p:nvPr/>
        </p:nvSpPr>
        <p:spPr>
          <a:xfrm>
            <a:off x="3144078" y="5595316"/>
            <a:ext cx="5903843" cy="368163"/>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Direction electrical impulse travels</a:t>
            </a:r>
          </a:p>
        </p:txBody>
      </p:sp>
      <p:sp>
        <p:nvSpPr>
          <p:cNvPr id="8" name="TextBox 7">
            <a:extLst>
              <a:ext uri="{FF2B5EF4-FFF2-40B4-BE49-F238E27FC236}">
                <a16:creationId xmlns:a16="http://schemas.microsoft.com/office/drawing/2014/main" id="{12D86FAA-F244-2BC1-D6BD-7B1991593FAE}"/>
              </a:ext>
            </a:extLst>
          </p:cNvPr>
          <p:cNvSpPr txBox="1"/>
          <p:nvPr/>
        </p:nvSpPr>
        <p:spPr>
          <a:xfrm>
            <a:off x="616227" y="1192696"/>
            <a:ext cx="1009315" cy="369332"/>
          </a:xfrm>
          <a:prstGeom prst="rect">
            <a:avLst/>
          </a:prstGeom>
          <a:solidFill>
            <a:schemeClr val="accent1">
              <a:lumMod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Dendrite</a:t>
            </a:r>
          </a:p>
        </p:txBody>
      </p:sp>
      <p:sp>
        <p:nvSpPr>
          <p:cNvPr id="9" name="TextBox 8">
            <a:extLst>
              <a:ext uri="{FF2B5EF4-FFF2-40B4-BE49-F238E27FC236}">
                <a16:creationId xmlns:a16="http://schemas.microsoft.com/office/drawing/2014/main" id="{3F9D89F7-897B-A516-3C59-F193350C1C1D}"/>
              </a:ext>
            </a:extLst>
          </p:cNvPr>
          <p:cNvSpPr txBox="1"/>
          <p:nvPr/>
        </p:nvSpPr>
        <p:spPr>
          <a:xfrm>
            <a:off x="2418522" y="525189"/>
            <a:ext cx="933269" cy="369332"/>
          </a:xfrm>
          <a:prstGeom prst="rect">
            <a:avLst/>
          </a:prstGeom>
          <a:solidFill>
            <a:schemeClr val="accent1">
              <a:lumMod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Nucleus</a:t>
            </a:r>
          </a:p>
        </p:txBody>
      </p:sp>
      <p:sp>
        <p:nvSpPr>
          <p:cNvPr id="10" name="TextBox 9">
            <a:extLst>
              <a:ext uri="{FF2B5EF4-FFF2-40B4-BE49-F238E27FC236}">
                <a16:creationId xmlns:a16="http://schemas.microsoft.com/office/drawing/2014/main" id="{B5AAC017-3D12-50E4-C89E-BC72812C021B}"/>
              </a:ext>
            </a:extLst>
          </p:cNvPr>
          <p:cNvSpPr txBox="1"/>
          <p:nvPr/>
        </p:nvSpPr>
        <p:spPr>
          <a:xfrm>
            <a:off x="4699105" y="596475"/>
            <a:ext cx="1196161" cy="646331"/>
          </a:xfrm>
          <a:prstGeom prst="rect">
            <a:avLst/>
          </a:prstGeom>
          <a:solidFill>
            <a:schemeClr val="accent1">
              <a:lumMod val="5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Soma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(Cell Body)</a:t>
            </a:r>
          </a:p>
        </p:txBody>
      </p:sp>
      <p:sp>
        <p:nvSpPr>
          <p:cNvPr id="11" name="TextBox 10">
            <a:extLst>
              <a:ext uri="{FF2B5EF4-FFF2-40B4-BE49-F238E27FC236}">
                <a16:creationId xmlns:a16="http://schemas.microsoft.com/office/drawing/2014/main" id="{14491EFD-9C33-1F07-C26B-AC419309B753}"/>
              </a:ext>
            </a:extLst>
          </p:cNvPr>
          <p:cNvSpPr txBox="1"/>
          <p:nvPr/>
        </p:nvSpPr>
        <p:spPr>
          <a:xfrm>
            <a:off x="6950767" y="2092979"/>
            <a:ext cx="834972" cy="646331"/>
          </a:xfrm>
          <a:prstGeom prst="rect">
            <a:avLst/>
          </a:prstGeom>
          <a:solidFill>
            <a:schemeClr val="accent1">
              <a:lumMod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Myelin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Sheath</a:t>
            </a:r>
          </a:p>
        </p:txBody>
      </p:sp>
      <p:sp>
        <p:nvSpPr>
          <p:cNvPr id="12" name="TextBox 11">
            <a:extLst>
              <a:ext uri="{FF2B5EF4-FFF2-40B4-BE49-F238E27FC236}">
                <a16:creationId xmlns:a16="http://schemas.microsoft.com/office/drawing/2014/main" id="{824723EC-7511-15EC-BADE-3D436EEA0D77}"/>
              </a:ext>
            </a:extLst>
          </p:cNvPr>
          <p:cNvSpPr txBox="1"/>
          <p:nvPr/>
        </p:nvSpPr>
        <p:spPr>
          <a:xfrm>
            <a:off x="6446109" y="5080348"/>
            <a:ext cx="813236" cy="369332"/>
          </a:xfrm>
          <a:prstGeom prst="rect">
            <a:avLst/>
          </a:prstGeom>
          <a:solidFill>
            <a:schemeClr val="accent1">
              <a:lumMod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Axon   </a:t>
            </a:r>
          </a:p>
        </p:txBody>
      </p:sp>
      <p:sp>
        <p:nvSpPr>
          <p:cNvPr id="13" name="TextBox 12">
            <a:extLst>
              <a:ext uri="{FF2B5EF4-FFF2-40B4-BE49-F238E27FC236}">
                <a16:creationId xmlns:a16="http://schemas.microsoft.com/office/drawing/2014/main" id="{05827FD9-2A84-D96D-E838-550CE5C87E46}"/>
              </a:ext>
            </a:extLst>
          </p:cNvPr>
          <p:cNvSpPr txBox="1"/>
          <p:nvPr/>
        </p:nvSpPr>
        <p:spPr>
          <a:xfrm>
            <a:off x="7785739" y="480310"/>
            <a:ext cx="1623073" cy="369332"/>
          </a:xfrm>
          <a:prstGeom prst="rect">
            <a:avLst/>
          </a:prstGeom>
          <a:solidFill>
            <a:schemeClr val="accent1">
              <a:lumMod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Axon Terminal  </a:t>
            </a:r>
          </a:p>
        </p:txBody>
      </p:sp>
      <p:sp>
        <p:nvSpPr>
          <p:cNvPr id="14" name="Donut 13">
            <a:extLst>
              <a:ext uri="{FF2B5EF4-FFF2-40B4-BE49-F238E27FC236}">
                <a16:creationId xmlns:a16="http://schemas.microsoft.com/office/drawing/2014/main" id="{5D8E19C1-D0B2-1868-9EB7-30AA4E57D380}"/>
              </a:ext>
            </a:extLst>
          </p:cNvPr>
          <p:cNvSpPr/>
          <p:nvPr/>
        </p:nvSpPr>
        <p:spPr>
          <a:xfrm>
            <a:off x="10645447" y="1743482"/>
            <a:ext cx="1073426" cy="889282"/>
          </a:xfrm>
          <a:prstGeom prst="donut">
            <a:avLst>
              <a:gd name="adj" fmla="val 9304"/>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58EAA2E5-5746-8228-CF08-5BCAA66A285F}"/>
              </a:ext>
            </a:extLst>
          </p:cNvPr>
          <p:cNvSpPr txBox="1"/>
          <p:nvPr/>
        </p:nvSpPr>
        <p:spPr>
          <a:xfrm>
            <a:off x="611201" y="6148145"/>
            <a:ext cx="110963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surface of the dendrites are covered with thousands of axon buttons.  Each cell has 10,000 to 20,000 connections</a:t>
            </a:r>
          </a:p>
        </p:txBody>
      </p:sp>
      <p:sp>
        <p:nvSpPr>
          <p:cNvPr id="20" name="TextBox 19">
            <a:extLst>
              <a:ext uri="{FF2B5EF4-FFF2-40B4-BE49-F238E27FC236}">
                <a16:creationId xmlns:a16="http://schemas.microsoft.com/office/drawing/2014/main" id="{AFE07574-88D7-FAEA-D576-53B78DD868D0}"/>
              </a:ext>
            </a:extLst>
          </p:cNvPr>
          <p:cNvSpPr txBox="1"/>
          <p:nvPr/>
        </p:nvSpPr>
        <p:spPr>
          <a:xfrm>
            <a:off x="10172845" y="4247426"/>
            <a:ext cx="1099083" cy="369332"/>
          </a:xfrm>
          <a:prstGeom prst="rect">
            <a:avLst/>
          </a:prstGeom>
          <a:solidFill>
            <a:schemeClr val="accent1">
              <a:lumMod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Dendrites</a:t>
            </a:r>
          </a:p>
        </p:txBody>
      </p:sp>
    </p:spTree>
    <p:extLst>
      <p:ext uri="{BB962C8B-B14F-4D97-AF65-F5344CB8AC3E}">
        <p14:creationId xmlns:p14="http://schemas.microsoft.com/office/powerpoint/2010/main" val="3541881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descr="Interactive Brain - How Injury Can Affect the Brain | BrainLine">
            <a:extLst>
              <a:ext uri="{FF2B5EF4-FFF2-40B4-BE49-F238E27FC236}">
                <a16:creationId xmlns:a16="http://schemas.microsoft.com/office/drawing/2014/main" id="{6AC31AB7-8C0B-AB3A-DFEC-7C6C08991B12}"/>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970049" y="233571"/>
            <a:ext cx="8251901" cy="639085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A5F4F8BE-E12E-BBF5-8D9E-589E131CB7F6}"/>
                  </a:ext>
                </a:extLst>
              </p14:cNvPr>
              <p14:cNvContentPartPr/>
              <p14:nvPr/>
            </p14:nvContentPartPr>
            <p14:xfrm>
              <a:off x="8426802" y="4662736"/>
              <a:ext cx="360" cy="360"/>
            </p14:xfrm>
          </p:contentPart>
        </mc:Choice>
        <mc:Fallback xmlns="">
          <p:pic>
            <p:nvPicPr>
              <p:cNvPr id="20" name="Ink 19">
                <a:extLst>
                  <a:ext uri="{FF2B5EF4-FFF2-40B4-BE49-F238E27FC236}">
                    <a16:creationId xmlns:a16="http://schemas.microsoft.com/office/drawing/2014/main" id="{A5F4F8BE-E12E-BBF5-8D9E-589E131CB7F6}"/>
                  </a:ext>
                </a:extLst>
              </p:cNvPr>
              <p:cNvPicPr/>
              <p:nvPr/>
            </p:nvPicPr>
            <p:blipFill>
              <a:blip r:embed="rId5"/>
              <a:stretch>
                <a:fillRect/>
              </a:stretch>
            </p:blipFill>
            <p:spPr>
              <a:xfrm>
                <a:off x="8363802" y="45997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1" name="Ink 20">
                <a:extLst>
                  <a:ext uri="{FF2B5EF4-FFF2-40B4-BE49-F238E27FC236}">
                    <a16:creationId xmlns:a16="http://schemas.microsoft.com/office/drawing/2014/main" id="{D0FBCB45-56AE-2027-9F8C-20085240B0A9}"/>
                  </a:ext>
                </a:extLst>
              </p14:cNvPr>
              <p14:cNvContentPartPr/>
              <p14:nvPr/>
            </p14:nvContentPartPr>
            <p14:xfrm>
              <a:off x="6367242" y="3991336"/>
              <a:ext cx="1024560" cy="1864440"/>
            </p14:xfrm>
          </p:contentPart>
        </mc:Choice>
        <mc:Fallback xmlns="">
          <p:pic>
            <p:nvPicPr>
              <p:cNvPr id="21" name="Ink 20">
                <a:extLst>
                  <a:ext uri="{FF2B5EF4-FFF2-40B4-BE49-F238E27FC236}">
                    <a16:creationId xmlns:a16="http://schemas.microsoft.com/office/drawing/2014/main" id="{D0FBCB45-56AE-2027-9F8C-20085240B0A9}"/>
                  </a:ext>
                </a:extLst>
              </p:cNvPr>
              <p:cNvPicPr/>
              <p:nvPr/>
            </p:nvPicPr>
            <p:blipFill>
              <a:blip r:embed="rId7"/>
              <a:stretch>
                <a:fillRect/>
              </a:stretch>
            </p:blipFill>
            <p:spPr>
              <a:xfrm>
                <a:off x="6304242" y="3928336"/>
                <a:ext cx="1150200" cy="1990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1" name="Ink 40">
                <a:extLst>
                  <a:ext uri="{FF2B5EF4-FFF2-40B4-BE49-F238E27FC236}">
                    <a16:creationId xmlns:a16="http://schemas.microsoft.com/office/drawing/2014/main" id="{30F333A7-326B-A595-AAD5-CD4416C08298}"/>
                  </a:ext>
                </a:extLst>
              </p14:cNvPr>
              <p14:cNvContentPartPr/>
              <p14:nvPr/>
            </p14:nvContentPartPr>
            <p14:xfrm>
              <a:off x="6277962" y="1778776"/>
              <a:ext cx="360" cy="360"/>
            </p14:xfrm>
          </p:contentPart>
        </mc:Choice>
        <mc:Fallback xmlns="">
          <p:pic>
            <p:nvPicPr>
              <p:cNvPr id="41" name="Ink 40">
                <a:extLst>
                  <a:ext uri="{FF2B5EF4-FFF2-40B4-BE49-F238E27FC236}">
                    <a16:creationId xmlns:a16="http://schemas.microsoft.com/office/drawing/2014/main" id="{30F333A7-326B-A595-AAD5-CD4416C08298}"/>
                  </a:ext>
                </a:extLst>
              </p:cNvPr>
              <p:cNvPicPr/>
              <p:nvPr/>
            </p:nvPicPr>
            <p:blipFill>
              <a:blip r:embed="rId5"/>
              <a:stretch>
                <a:fillRect/>
              </a:stretch>
            </p:blipFill>
            <p:spPr>
              <a:xfrm>
                <a:off x="6215322" y="17157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2" name="Ink 41">
                <a:extLst>
                  <a:ext uri="{FF2B5EF4-FFF2-40B4-BE49-F238E27FC236}">
                    <a16:creationId xmlns:a16="http://schemas.microsoft.com/office/drawing/2014/main" id="{B995AD04-D8F0-7494-7298-EB47391531C9}"/>
                  </a:ext>
                </a:extLst>
              </p14:cNvPr>
              <p14:cNvContentPartPr/>
              <p14:nvPr/>
            </p14:nvContentPartPr>
            <p14:xfrm>
              <a:off x="6515562" y="1800016"/>
              <a:ext cx="360" cy="360"/>
            </p14:xfrm>
          </p:contentPart>
        </mc:Choice>
        <mc:Fallback xmlns="">
          <p:pic>
            <p:nvPicPr>
              <p:cNvPr id="42" name="Ink 41">
                <a:extLst>
                  <a:ext uri="{FF2B5EF4-FFF2-40B4-BE49-F238E27FC236}">
                    <a16:creationId xmlns:a16="http://schemas.microsoft.com/office/drawing/2014/main" id="{B995AD04-D8F0-7494-7298-EB47391531C9}"/>
                  </a:ext>
                </a:extLst>
              </p:cNvPr>
              <p:cNvPicPr/>
              <p:nvPr/>
            </p:nvPicPr>
            <p:blipFill>
              <a:blip r:embed="rId5"/>
              <a:stretch>
                <a:fillRect/>
              </a:stretch>
            </p:blipFill>
            <p:spPr>
              <a:xfrm>
                <a:off x="6452562" y="17373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3" name="Ink 42">
                <a:extLst>
                  <a:ext uri="{FF2B5EF4-FFF2-40B4-BE49-F238E27FC236}">
                    <a16:creationId xmlns:a16="http://schemas.microsoft.com/office/drawing/2014/main" id="{EF46EE15-A627-B306-167C-0CD23A1C9990}"/>
                  </a:ext>
                </a:extLst>
              </p14:cNvPr>
              <p14:cNvContentPartPr/>
              <p14:nvPr/>
            </p14:nvContentPartPr>
            <p14:xfrm>
              <a:off x="6607362" y="1713256"/>
              <a:ext cx="360" cy="360"/>
            </p14:xfrm>
          </p:contentPart>
        </mc:Choice>
        <mc:Fallback xmlns="">
          <p:pic>
            <p:nvPicPr>
              <p:cNvPr id="43" name="Ink 42">
                <a:extLst>
                  <a:ext uri="{FF2B5EF4-FFF2-40B4-BE49-F238E27FC236}">
                    <a16:creationId xmlns:a16="http://schemas.microsoft.com/office/drawing/2014/main" id="{EF46EE15-A627-B306-167C-0CD23A1C9990}"/>
                  </a:ext>
                </a:extLst>
              </p:cNvPr>
              <p:cNvPicPr/>
              <p:nvPr/>
            </p:nvPicPr>
            <p:blipFill>
              <a:blip r:embed="rId5"/>
              <a:stretch>
                <a:fillRect/>
              </a:stretch>
            </p:blipFill>
            <p:spPr>
              <a:xfrm>
                <a:off x="6544722" y="16502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Ink 43">
                <a:extLst>
                  <a:ext uri="{FF2B5EF4-FFF2-40B4-BE49-F238E27FC236}">
                    <a16:creationId xmlns:a16="http://schemas.microsoft.com/office/drawing/2014/main" id="{C21ED660-7043-125A-07AB-37F5955599F2}"/>
                  </a:ext>
                </a:extLst>
              </p14:cNvPr>
              <p14:cNvContentPartPr/>
              <p14:nvPr/>
            </p14:nvContentPartPr>
            <p14:xfrm>
              <a:off x="6964122" y="1641616"/>
              <a:ext cx="360" cy="360"/>
            </p14:xfrm>
          </p:contentPart>
        </mc:Choice>
        <mc:Fallback xmlns="">
          <p:pic>
            <p:nvPicPr>
              <p:cNvPr id="44" name="Ink 43">
                <a:extLst>
                  <a:ext uri="{FF2B5EF4-FFF2-40B4-BE49-F238E27FC236}">
                    <a16:creationId xmlns:a16="http://schemas.microsoft.com/office/drawing/2014/main" id="{C21ED660-7043-125A-07AB-37F5955599F2}"/>
                  </a:ext>
                </a:extLst>
              </p:cNvPr>
              <p:cNvPicPr/>
              <p:nvPr/>
            </p:nvPicPr>
            <p:blipFill>
              <a:blip r:embed="rId5"/>
              <a:stretch>
                <a:fillRect/>
              </a:stretch>
            </p:blipFill>
            <p:spPr>
              <a:xfrm>
                <a:off x="6901482" y="15789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AE0A841E-5D73-4BE1-DB8A-92914ED47648}"/>
                  </a:ext>
                </a:extLst>
              </p14:cNvPr>
              <p14:cNvContentPartPr/>
              <p14:nvPr/>
            </p14:nvContentPartPr>
            <p14:xfrm>
              <a:off x="6159162" y="2451616"/>
              <a:ext cx="671400" cy="3560040"/>
            </p14:xfrm>
          </p:contentPart>
        </mc:Choice>
        <mc:Fallback xmlns="">
          <p:pic>
            <p:nvPicPr>
              <p:cNvPr id="22" name="Ink 21">
                <a:extLst>
                  <a:ext uri="{FF2B5EF4-FFF2-40B4-BE49-F238E27FC236}">
                    <a16:creationId xmlns:a16="http://schemas.microsoft.com/office/drawing/2014/main" id="{AE0A841E-5D73-4BE1-DB8A-92914ED47648}"/>
                  </a:ext>
                </a:extLst>
              </p:cNvPr>
              <p:cNvPicPr/>
              <p:nvPr/>
            </p:nvPicPr>
            <p:blipFill>
              <a:blip r:embed="rId13"/>
              <a:stretch>
                <a:fillRect/>
              </a:stretch>
            </p:blipFill>
            <p:spPr>
              <a:xfrm>
                <a:off x="6096522" y="2388616"/>
                <a:ext cx="797040" cy="3685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C44CE93A-3B5F-56F0-CC49-B3637EA8C3DD}"/>
                  </a:ext>
                </a:extLst>
              </p14:cNvPr>
              <p14:cNvContentPartPr/>
              <p14:nvPr/>
            </p14:nvContentPartPr>
            <p14:xfrm>
              <a:off x="8274882" y="4593256"/>
              <a:ext cx="360" cy="360"/>
            </p14:xfrm>
          </p:contentPart>
        </mc:Choice>
        <mc:Fallback xmlns="">
          <p:pic>
            <p:nvPicPr>
              <p:cNvPr id="23" name="Ink 22">
                <a:extLst>
                  <a:ext uri="{FF2B5EF4-FFF2-40B4-BE49-F238E27FC236}">
                    <a16:creationId xmlns:a16="http://schemas.microsoft.com/office/drawing/2014/main" id="{C44CE93A-3B5F-56F0-CC49-B3637EA8C3DD}"/>
                  </a:ext>
                </a:extLst>
              </p:cNvPr>
              <p:cNvPicPr/>
              <p:nvPr/>
            </p:nvPicPr>
            <p:blipFill>
              <a:blip r:embed="rId5"/>
              <a:stretch>
                <a:fillRect/>
              </a:stretch>
            </p:blipFill>
            <p:spPr>
              <a:xfrm>
                <a:off x="8212242" y="453061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id="{3F6F1EDA-54D1-98C4-FD56-706CA7A163B4}"/>
                  </a:ext>
                </a:extLst>
              </p14:cNvPr>
              <p14:cNvContentPartPr/>
              <p14:nvPr/>
            </p14:nvContentPartPr>
            <p14:xfrm>
              <a:off x="8228442" y="4203016"/>
              <a:ext cx="360" cy="360"/>
            </p14:xfrm>
          </p:contentPart>
        </mc:Choice>
        <mc:Fallback xmlns="">
          <p:pic>
            <p:nvPicPr>
              <p:cNvPr id="24" name="Ink 23">
                <a:extLst>
                  <a:ext uri="{FF2B5EF4-FFF2-40B4-BE49-F238E27FC236}">
                    <a16:creationId xmlns:a16="http://schemas.microsoft.com/office/drawing/2014/main" id="{3F6F1EDA-54D1-98C4-FD56-706CA7A163B4}"/>
                  </a:ext>
                </a:extLst>
              </p:cNvPr>
              <p:cNvPicPr/>
              <p:nvPr/>
            </p:nvPicPr>
            <p:blipFill>
              <a:blip r:embed="rId5"/>
              <a:stretch>
                <a:fillRect/>
              </a:stretch>
            </p:blipFill>
            <p:spPr>
              <a:xfrm>
                <a:off x="8165442" y="41403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 name="Ink 24">
                <a:extLst>
                  <a:ext uri="{FF2B5EF4-FFF2-40B4-BE49-F238E27FC236}">
                    <a16:creationId xmlns:a16="http://schemas.microsoft.com/office/drawing/2014/main" id="{F0900208-DF0D-E8E5-F12A-576621CD3819}"/>
                  </a:ext>
                </a:extLst>
              </p14:cNvPr>
              <p14:cNvContentPartPr/>
              <p14:nvPr/>
            </p14:nvContentPartPr>
            <p14:xfrm>
              <a:off x="7861602" y="4255936"/>
              <a:ext cx="360" cy="360"/>
            </p14:xfrm>
          </p:contentPart>
        </mc:Choice>
        <mc:Fallback xmlns="">
          <p:pic>
            <p:nvPicPr>
              <p:cNvPr id="25" name="Ink 24">
                <a:extLst>
                  <a:ext uri="{FF2B5EF4-FFF2-40B4-BE49-F238E27FC236}">
                    <a16:creationId xmlns:a16="http://schemas.microsoft.com/office/drawing/2014/main" id="{F0900208-DF0D-E8E5-F12A-576621CD3819}"/>
                  </a:ext>
                </a:extLst>
              </p:cNvPr>
              <p:cNvPicPr/>
              <p:nvPr/>
            </p:nvPicPr>
            <p:blipFill>
              <a:blip r:embed="rId5"/>
              <a:stretch>
                <a:fillRect/>
              </a:stretch>
            </p:blipFill>
            <p:spPr>
              <a:xfrm>
                <a:off x="7798962" y="41932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6" name="Ink 25">
                <a:extLst>
                  <a:ext uri="{FF2B5EF4-FFF2-40B4-BE49-F238E27FC236}">
                    <a16:creationId xmlns:a16="http://schemas.microsoft.com/office/drawing/2014/main" id="{EFD38502-7DEE-FF25-9046-82D83650C6E7}"/>
                  </a:ext>
                </a:extLst>
              </p14:cNvPr>
              <p14:cNvContentPartPr/>
              <p14:nvPr/>
            </p14:nvContentPartPr>
            <p14:xfrm>
              <a:off x="7801842" y="4029496"/>
              <a:ext cx="360" cy="360"/>
            </p14:xfrm>
          </p:contentPart>
        </mc:Choice>
        <mc:Fallback xmlns="">
          <p:pic>
            <p:nvPicPr>
              <p:cNvPr id="26" name="Ink 25">
                <a:extLst>
                  <a:ext uri="{FF2B5EF4-FFF2-40B4-BE49-F238E27FC236}">
                    <a16:creationId xmlns:a16="http://schemas.microsoft.com/office/drawing/2014/main" id="{EFD38502-7DEE-FF25-9046-82D83650C6E7}"/>
                  </a:ext>
                </a:extLst>
              </p:cNvPr>
              <p:cNvPicPr/>
              <p:nvPr/>
            </p:nvPicPr>
            <p:blipFill>
              <a:blip r:embed="rId5"/>
              <a:stretch>
                <a:fillRect/>
              </a:stretch>
            </p:blipFill>
            <p:spPr>
              <a:xfrm>
                <a:off x="7738842" y="39668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7" name="Ink 26">
                <a:extLst>
                  <a:ext uri="{FF2B5EF4-FFF2-40B4-BE49-F238E27FC236}">
                    <a16:creationId xmlns:a16="http://schemas.microsoft.com/office/drawing/2014/main" id="{74620128-2D73-B73A-05EE-511ABB257CF3}"/>
                  </a:ext>
                </a:extLst>
              </p14:cNvPr>
              <p14:cNvContentPartPr/>
              <p14:nvPr/>
            </p14:nvContentPartPr>
            <p14:xfrm>
              <a:off x="7729842" y="4353856"/>
              <a:ext cx="360" cy="360"/>
            </p14:xfrm>
          </p:contentPart>
        </mc:Choice>
        <mc:Fallback xmlns="">
          <p:pic>
            <p:nvPicPr>
              <p:cNvPr id="27" name="Ink 26">
                <a:extLst>
                  <a:ext uri="{FF2B5EF4-FFF2-40B4-BE49-F238E27FC236}">
                    <a16:creationId xmlns:a16="http://schemas.microsoft.com/office/drawing/2014/main" id="{74620128-2D73-B73A-05EE-511ABB257CF3}"/>
                  </a:ext>
                </a:extLst>
              </p:cNvPr>
              <p:cNvPicPr/>
              <p:nvPr/>
            </p:nvPicPr>
            <p:blipFill>
              <a:blip r:embed="rId5"/>
              <a:stretch>
                <a:fillRect/>
              </a:stretch>
            </p:blipFill>
            <p:spPr>
              <a:xfrm>
                <a:off x="7666842" y="429121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8" name="Ink 27">
                <a:extLst>
                  <a:ext uri="{FF2B5EF4-FFF2-40B4-BE49-F238E27FC236}">
                    <a16:creationId xmlns:a16="http://schemas.microsoft.com/office/drawing/2014/main" id="{AFF68D96-6929-C6E3-5DF9-230FE9E87207}"/>
                  </a:ext>
                </a:extLst>
              </p14:cNvPr>
              <p14:cNvContentPartPr/>
              <p14:nvPr/>
            </p14:nvContentPartPr>
            <p14:xfrm>
              <a:off x="7598802" y="4707736"/>
              <a:ext cx="360" cy="360"/>
            </p14:xfrm>
          </p:contentPart>
        </mc:Choice>
        <mc:Fallback xmlns="">
          <p:pic>
            <p:nvPicPr>
              <p:cNvPr id="28" name="Ink 27">
                <a:extLst>
                  <a:ext uri="{FF2B5EF4-FFF2-40B4-BE49-F238E27FC236}">
                    <a16:creationId xmlns:a16="http://schemas.microsoft.com/office/drawing/2014/main" id="{AFF68D96-6929-C6E3-5DF9-230FE9E87207}"/>
                  </a:ext>
                </a:extLst>
              </p:cNvPr>
              <p:cNvPicPr/>
              <p:nvPr/>
            </p:nvPicPr>
            <p:blipFill>
              <a:blip r:embed="rId5"/>
              <a:stretch>
                <a:fillRect/>
              </a:stretch>
            </p:blipFill>
            <p:spPr>
              <a:xfrm>
                <a:off x="7535802" y="46447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9" name="Ink 28">
                <a:extLst>
                  <a:ext uri="{FF2B5EF4-FFF2-40B4-BE49-F238E27FC236}">
                    <a16:creationId xmlns:a16="http://schemas.microsoft.com/office/drawing/2014/main" id="{39264384-D9E0-0D26-4FE1-C560FC89C08B}"/>
                  </a:ext>
                </a:extLst>
              </p14:cNvPr>
              <p14:cNvContentPartPr/>
              <p14:nvPr/>
            </p14:nvContentPartPr>
            <p14:xfrm>
              <a:off x="7906242" y="4707736"/>
              <a:ext cx="360" cy="360"/>
            </p14:xfrm>
          </p:contentPart>
        </mc:Choice>
        <mc:Fallback xmlns="">
          <p:pic>
            <p:nvPicPr>
              <p:cNvPr id="29" name="Ink 28">
                <a:extLst>
                  <a:ext uri="{FF2B5EF4-FFF2-40B4-BE49-F238E27FC236}">
                    <a16:creationId xmlns:a16="http://schemas.microsoft.com/office/drawing/2014/main" id="{39264384-D9E0-0D26-4FE1-C560FC89C08B}"/>
                  </a:ext>
                </a:extLst>
              </p:cNvPr>
              <p:cNvPicPr/>
              <p:nvPr/>
            </p:nvPicPr>
            <p:blipFill>
              <a:blip r:embed="rId5"/>
              <a:stretch>
                <a:fillRect/>
              </a:stretch>
            </p:blipFill>
            <p:spPr>
              <a:xfrm>
                <a:off x="7843602" y="46447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Ink 30">
                <a:extLst>
                  <a:ext uri="{FF2B5EF4-FFF2-40B4-BE49-F238E27FC236}">
                    <a16:creationId xmlns:a16="http://schemas.microsoft.com/office/drawing/2014/main" id="{AF511239-15F9-2078-D144-E922EF48BF8B}"/>
                  </a:ext>
                </a:extLst>
              </p14:cNvPr>
              <p14:cNvContentPartPr/>
              <p14:nvPr/>
            </p14:nvContentPartPr>
            <p14:xfrm>
              <a:off x="8082282" y="3897376"/>
              <a:ext cx="360" cy="360"/>
            </p14:xfrm>
          </p:contentPart>
        </mc:Choice>
        <mc:Fallback xmlns="">
          <p:pic>
            <p:nvPicPr>
              <p:cNvPr id="31" name="Ink 30">
                <a:extLst>
                  <a:ext uri="{FF2B5EF4-FFF2-40B4-BE49-F238E27FC236}">
                    <a16:creationId xmlns:a16="http://schemas.microsoft.com/office/drawing/2014/main" id="{AF511239-15F9-2078-D144-E922EF48BF8B}"/>
                  </a:ext>
                </a:extLst>
              </p:cNvPr>
              <p:cNvPicPr/>
              <p:nvPr/>
            </p:nvPicPr>
            <p:blipFill>
              <a:blip r:embed="rId5"/>
              <a:stretch>
                <a:fillRect/>
              </a:stretch>
            </p:blipFill>
            <p:spPr>
              <a:xfrm>
                <a:off x="8019282" y="38347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2" name="Ink 31">
                <a:extLst>
                  <a:ext uri="{FF2B5EF4-FFF2-40B4-BE49-F238E27FC236}">
                    <a16:creationId xmlns:a16="http://schemas.microsoft.com/office/drawing/2014/main" id="{7FB899F3-6F63-287C-5204-DA7672D7762A}"/>
                  </a:ext>
                </a:extLst>
              </p14:cNvPr>
              <p14:cNvContentPartPr/>
              <p14:nvPr/>
            </p14:nvContentPartPr>
            <p14:xfrm>
              <a:off x="8546322" y="4432696"/>
              <a:ext cx="360" cy="360"/>
            </p14:xfrm>
          </p:contentPart>
        </mc:Choice>
        <mc:Fallback xmlns="">
          <p:pic>
            <p:nvPicPr>
              <p:cNvPr id="32" name="Ink 31">
                <a:extLst>
                  <a:ext uri="{FF2B5EF4-FFF2-40B4-BE49-F238E27FC236}">
                    <a16:creationId xmlns:a16="http://schemas.microsoft.com/office/drawing/2014/main" id="{7FB899F3-6F63-287C-5204-DA7672D7762A}"/>
                  </a:ext>
                </a:extLst>
              </p:cNvPr>
              <p:cNvPicPr/>
              <p:nvPr/>
            </p:nvPicPr>
            <p:blipFill>
              <a:blip r:embed="rId5"/>
              <a:stretch>
                <a:fillRect/>
              </a:stretch>
            </p:blipFill>
            <p:spPr>
              <a:xfrm>
                <a:off x="8483322" y="43700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3" name="Ink 32">
                <a:extLst>
                  <a:ext uri="{FF2B5EF4-FFF2-40B4-BE49-F238E27FC236}">
                    <a16:creationId xmlns:a16="http://schemas.microsoft.com/office/drawing/2014/main" id="{30CB3C1E-BAF5-160D-E61C-61993FD8FD40}"/>
                  </a:ext>
                </a:extLst>
              </p14:cNvPr>
              <p14:cNvContentPartPr/>
              <p14:nvPr/>
            </p14:nvContentPartPr>
            <p14:xfrm>
              <a:off x="8512122" y="4239736"/>
              <a:ext cx="360" cy="360"/>
            </p14:xfrm>
          </p:contentPart>
        </mc:Choice>
        <mc:Fallback xmlns="">
          <p:pic>
            <p:nvPicPr>
              <p:cNvPr id="33" name="Ink 32">
                <a:extLst>
                  <a:ext uri="{FF2B5EF4-FFF2-40B4-BE49-F238E27FC236}">
                    <a16:creationId xmlns:a16="http://schemas.microsoft.com/office/drawing/2014/main" id="{30CB3C1E-BAF5-160D-E61C-61993FD8FD40}"/>
                  </a:ext>
                </a:extLst>
              </p:cNvPr>
              <p:cNvPicPr/>
              <p:nvPr/>
            </p:nvPicPr>
            <p:blipFill>
              <a:blip r:embed="rId5"/>
              <a:stretch>
                <a:fillRect/>
              </a:stretch>
            </p:blipFill>
            <p:spPr>
              <a:xfrm>
                <a:off x="8449482" y="41770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4" name="Ink 33">
                <a:extLst>
                  <a:ext uri="{FF2B5EF4-FFF2-40B4-BE49-F238E27FC236}">
                    <a16:creationId xmlns:a16="http://schemas.microsoft.com/office/drawing/2014/main" id="{F8A5E9E7-50BD-4C8D-3EE5-9ABE5A65B6C1}"/>
                  </a:ext>
                </a:extLst>
              </p14:cNvPr>
              <p14:cNvContentPartPr/>
              <p14:nvPr/>
            </p14:nvContentPartPr>
            <p14:xfrm>
              <a:off x="8290722" y="3933016"/>
              <a:ext cx="360" cy="360"/>
            </p14:xfrm>
          </p:contentPart>
        </mc:Choice>
        <mc:Fallback xmlns="">
          <p:pic>
            <p:nvPicPr>
              <p:cNvPr id="34" name="Ink 33">
                <a:extLst>
                  <a:ext uri="{FF2B5EF4-FFF2-40B4-BE49-F238E27FC236}">
                    <a16:creationId xmlns:a16="http://schemas.microsoft.com/office/drawing/2014/main" id="{F8A5E9E7-50BD-4C8D-3EE5-9ABE5A65B6C1}"/>
                  </a:ext>
                </a:extLst>
              </p:cNvPr>
              <p:cNvPicPr/>
              <p:nvPr/>
            </p:nvPicPr>
            <p:blipFill>
              <a:blip r:embed="rId5"/>
              <a:stretch>
                <a:fillRect/>
              </a:stretch>
            </p:blipFill>
            <p:spPr>
              <a:xfrm>
                <a:off x="8227722" y="387001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7" name="Ink 46">
                <a:extLst>
                  <a:ext uri="{FF2B5EF4-FFF2-40B4-BE49-F238E27FC236}">
                    <a16:creationId xmlns:a16="http://schemas.microsoft.com/office/drawing/2014/main" id="{DD262C67-03F2-73F5-419D-7B21CC1EA3A5}"/>
                  </a:ext>
                </a:extLst>
              </p14:cNvPr>
              <p14:cNvContentPartPr/>
              <p14:nvPr/>
            </p14:nvContentPartPr>
            <p14:xfrm>
              <a:off x="7226922" y="2700736"/>
              <a:ext cx="360" cy="360"/>
            </p14:xfrm>
          </p:contentPart>
        </mc:Choice>
        <mc:Fallback xmlns="">
          <p:pic>
            <p:nvPicPr>
              <p:cNvPr id="47" name="Ink 46">
                <a:extLst>
                  <a:ext uri="{FF2B5EF4-FFF2-40B4-BE49-F238E27FC236}">
                    <a16:creationId xmlns:a16="http://schemas.microsoft.com/office/drawing/2014/main" id="{DD262C67-03F2-73F5-419D-7B21CC1EA3A5}"/>
                  </a:ext>
                </a:extLst>
              </p:cNvPr>
              <p:cNvPicPr/>
              <p:nvPr/>
            </p:nvPicPr>
            <p:blipFill>
              <a:blip r:embed="rId5"/>
              <a:stretch>
                <a:fillRect/>
              </a:stretch>
            </p:blipFill>
            <p:spPr>
              <a:xfrm>
                <a:off x="7163922" y="26380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4" name="Ink 53">
                <a:extLst>
                  <a:ext uri="{FF2B5EF4-FFF2-40B4-BE49-F238E27FC236}">
                    <a16:creationId xmlns:a16="http://schemas.microsoft.com/office/drawing/2014/main" id="{6D97CD1D-EF40-9C54-5D44-167501E598FF}"/>
                  </a:ext>
                </a:extLst>
              </p14:cNvPr>
              <p14:cNvContentPartPr/>
              <p14:nvPr/>
            </p14:nvContentPartPr>
            <p14:xfrm>
              <a:off x="3733842" y="3241816"/>
              <a:ext cx="4157280" cy="550080"/>
            </p14:xfrm>
          </p:contentPart>
        </mc:Choice>
        <mc:Fallback xmlns="">
          <p:pic>
            <p:nvPicPr>
              <p:cNvPr id="54" name="Ink 53">
                <a:extLst>
                  <a:ext uri="{FF2B5EF4-FFF2-40B4-BE49-F238E27FC236}">
                    <a16:creationId xmlns:a16="http://schemas.microsoft.com/office/drawing/2014/main" id="{6D97CD1D-EF40-9C54-5D44-167501E598FF}"/>
                  </a:ext>
                </a:extLst>
              </p:cNvPr>
              <p:cNvPicPr/>
              <p:nvPr/>
            </p:nvPicPr>
            <p:blipFill>
              <a:blip r:embed="rId27"/>
              <a:stretch>
                <a:fillRect/>
              </a:stretch>
            </p:blipFill>
            <p:spPr>
              <a:xfrm>
                <a:off x="3670842" y="3179176"/>
                <a:ext cx="4282920" cy="6757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6" name="Ink 55">
                <a:extLst>
                  <a:ext uri="{FF2B5EF4-FFF2-40B4-BE49-F238E27FC236}">
                    <a16:creationId xmlns:a16="http://schemas.microsoft.com/office/drawing/2014/main" id="{011BCCFB-072B-20B4-FC13-396A99475B60}"/>
                  </a:ext>
                </a:extLst>
              </p14:cNvPr>
              <p14:cNvContentPartPr/>
              <p14:nvPr/>
            </p14:nvContentPartPr>
            <p14:xfrm>
              <a:off x="3611802" y="3804496"/>
              <a:ext cx="360" cy="360"/>
            </p14:xfrm>
          </p:contentPart>
        </mc:Choice>
        <mc:Fallback xmlns="">
          <p:pic>
            <p:nvPicPr>
              <p:cNvPr id="56" name="Ink 55">
                <a:extLst>
                  <a:ext uri="{FF2B5EF4-FFF2-40B4-BE49-F238E27FC236}">
                    <a16:creationId xmlns:a16="http://schemas.microsoft.com/office/drawing/2014/main" id="{011BCCFB-072B-20B4-FC13-396A99475B60}"/>
                  </a:ext>
                </a:extLst>
              </p:cNvPr>
              <p:cNvPicPr/>
              <p:nvPr/>
            </p:nvPicPr>
            <p:blipFill>
              <a:blip r:embed="rId5"/>
              <a:stretch>
                <a:fillRect/>
              </a:stretch>
            </p:blipFill>
            <p:spPr>
              <a:xfrm>
                <a:off x="3549162" y="37418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8" name="Ink 57">
                <a:extLst>
                  <a:ext uri="{FF2B5EF4-FFF2-40B4-BE49-F238E27FC236}">
                    <a16:creationId xmlns:a16="http://schemas.microsoft.com/office/drawing/2014/main" id="{7C61ED03-C706-8033-EDFA-8EB5E87AB764}"/>
                  </a:ext>
                </a:extLst>
              </p14:cNvPr>
              <p14:cNvContentPartPr/>
              <p14:nvPr/>
            </p14:nvContentPartPr>
            <p14:xfrm>
              <a:off x="3343962" y="3930136"/>
              <a:ext cx="360" cy="360"/>
            </p14:xfrm>
          </p:contentPart>
        </mc:Choice>
        <mc:Fallback xmlns="">
          <p:pic>
            <p:nvPicPr>
              <p:cNvPr id="58" name="Ink 57">
                <a:extLst>
                  <a:ext uri="{FF2B5EF4-FFF2-40B4-BE49-F238E27FC236}">
                    <a16:creationId xmlns:a16="http://schemas.microsoft.com/office/drawing/2014/main" id="{7C61ED03-C706-8033-EDFA-8EB5E87AB764}"/>
                  </a:ext>
                </a:extLst>
              </p:cNvPr>
              <p:cNvPicPr/>
              <p:nvPr/>
            </p:nvPicPr>
            <p:blipFill>
              <a:blip r:embed="rId5"/>
              <a:stretch>
                <a:fillRect/>
              </a:stretch>
            </p:blipFill>
            <p:spPr>
              <a:xfrm>
                <a:off x="3281322" y="38671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0" name="Ink 59">
                <a:extLst>
                  <a:ext uri="{FF2B5EF4-FFF2-40B4-BE49-F238E27FC236}">
                    <a16:creationId xmlns:a16="http://schemas.microsoft.com/office/drawing/2014/main" id="{0301345E-1204-00A5-AED9-38B024121C81}"/>
                  </a:ext>
                </a:extLst>
              </p14:cNvPr>
              <p14:cNvContentPartPr/>
              <p14:nvPr/>
            </p14:nvContentPartPr>
            <p14:xfrm>
              <a:off x="3391842" y="3594976"/>
              <a:ext cx="360" cy="360"/>
            </p14:xfrm>
          </p:contentPart>
        </mc:Choice>
        <mc:Fallback xmlns="">
          <p:pic>
            <p:nvPicPr>
              <p:cNvPr id="60" name="Ink 59">
                <a:extLst>
                  <a:ext uri="{FF2B5EF4-FFF2-40B4-BE49-F238E27FC236}">
                    <a16:creationId xmlns:a16="http://schemas.microsoft.com/office/drawing/2014/main" id="{0301345E-1204-00A5-AED9-38B024121C81}"/>
                  </a:ext>
                </a:extLst>
              </p:cNvPr>
              <p:cNvPicPr/>
              <p:nvPr/>
            </p:nvPicPr>
            <p:blipFill>
              <a:blip r:embed="rId5"/>
              <a:stretch>
                <a:fillRect/>
              </a:stretch>
            </p:blipFill>
            <p:spPr>
              <a:xfrm>
                <a:off x="3329202" y="35323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2" name="Ink 61">
                <a:extLst>
                  <a:ext uri="{FF2B5EF4-FFF2-40B4-BE49-F238E27FC236}">
                    <a16:creationId xmlns:a16="http://schemas.microsoft.com/office/drawing/2014/main" id="{B7C5EB2D-755A-FB25-0B5E-6D60337AC66C}"/>
                  </a:ext>
                </a:extLst>
              </p14:cNvPr>
              <p14:cNvContentPartPr/>
              <p14:nvPr/>
            </p14:nvContentPartPr>
            <p14:xfrm>
              <a:off x="3165762" y="3803056"/>
              <a:ext cx="360" cy="360"/>
            </p14:xfrm>
          </p:contentPart>
        </mc:Choice>
        <mc:Fallback xmlns="">
          <p:pic>
            <p:nvPicPr>
              <p:cNvPr id="62" name="Ink 61">
                <a:extLst>
                  <a:ext uri="{FF2B5EF4-FFF2-40B4-BE49-F238E27FC236}">
                    <a16:creationId xmlns:a16="http://schemas.microsoft.com/office/drawing/2014/main" id="{B7C5EB2D-755A-FB25-0B5E-6D60337AC66C}"/>
                  </a:ext>
                </a:extLst>
              </p:cNvPr>
              <p:cNvPicPr/>
              <p:nvPr/>
            </p:nvPicPr>
            <p:blipFill>
              <a:blip r:embed="rId5"/>
              <a:stretch>
                <a:fillRect/>
              </a:stretch>
            </p:blipFill>
            <p:spPr>
              <a:xfrm>
                <a:off x="3103122" y="37400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3" name="Ink 62">
                <a:extLst>
                  <a:ext uri="{FF2B5EF4-FFF2-40B4-BE49-F238E27FC236}">
                    <a16:creationId xmlns:a16="http://schemas.microsoft.com/office/drawing/2014/main" id="{A97591B6-E6AF-EBA8-62B5-AD2218AA47F6}"/>
                  </a:ext>
                </a:extLst>
              </p14:cNvPr>
              <p14:cNvContentPartPr/>
              <p14:nvPr/>
            </p14:nvContentPartPr>
            <p14:xfrm>
              <a:off x="3186282" y="3434056"/>
              <a:ext cx="360" cy="360"/>
            </p14:xfrm>
          </p:contentPart>
        </mc:Choice>
        <mc:Fallback xmlns="">
          <p:pic>
            <p:nvPicPr>
              <p:cNvPr id="63" name="Ink 62">
                <a:extLst>
                  <a:ext uri="{FF2B5EF4-FFF2-40B4-BE49-F238E27FC236}">
                    <a16:creationId xmlns:a16="http://schemas.microsoft.com/office/drawing/2014/main" id="{A97591B6-E6AF-EBA8-62B5-AD2218AA47F6}"/>
                  </a:ext>
                </a:extLst>
              </p:cNvPr>
              <p:cNvPicPr/>
              <p:nvPr/>
            </p:nvPicPr>
            <p:blipFill>
              <a:blip r:embed="rId5"/>
              <a:stretch>
                <a:fillRect/>
              </a:stretch>
            </p:blipFill>
            <p:spPr>
              <a:xfrm>
                <a:off x="3123642" y="337141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4" name="Ink 63">
                <a:extLst>
                  <a:ext uri="{FF2B5EF4-FFF2-40B4-BE49-F238E27FC236}">
                    <a16:creationId xmlns:a16="http://schemas.microsoft.com/office/drawing/2014/main" id="{B77A10AA-9E7D-1B38-D5ED-B530444E7314}"/>
                  </a:ext>
                </a:extLst>
              </p14:cNvPr>
              <p14:cNvContentPartPr/>
              <p14:nvPr/>
            </p14:nvContentPartPr>
            <p14:xfrm>
              <a:off x="3521442" y="3434056"/>
              <a:ext cx="360" cy="360"/>
            </p14:xfrm>
          </p:contentPart>
        </mc:Choice>
        <mc:Fallback xmlns="">
          <p:pic>
            <p:nvPicPr>
              <p:cNvPr id="64" name="Ink 63">
                <a:extLst>
                  <a:ext uri="{FF2B5EF4-FFF2-40B4-BE49-F238E27FC236}">
                    <a16:creationId xmlns:a16="http://schemas.microsoft.com/office/drawing/2014/main" id="{B77A10AA-9E7D-1B38-D5ED-B530444E7314}"/>
                  </a:ext>
                </a:extLst>
              </p:cNvPr>
              <p:cNvPicPr/>
              <p:nvPr/>
            </p:nvPicPr>
            <p:blipFill>
              <a:blip r:embed="rId5"/>
              <a:stretch>
                <a:fillRect/>
              </a:stretch>
            </p:blipFill>
            <p:spPr>
              <a:xfrm>
                <a:off x="3458802" y="337141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6" name="Ink 65">
                <a:extLst>
                  <a:ext uri="{FF2B5EF4-FFF2-40B4-BE49-F238E27FC236}">
                    <a16:creationId xmlns:a16="http://schemas.microsoft.com/office/drawing/2014/main" id="{C5BA64AD-CDCC-CCCC-8535-1154AD6C311E}"/>
                  </a:ext>
                </a:extLst>
              </p14:cNvPr>
              <p14:cNvContentPartPr/>
              <p14:nvPr/>
            </p14:nvContentPartPr>
            <p14:xfrm>
              <a:off x="3594882" y="4010776"/>
              <a:ext cx="360" cy="360"/>
            </p14:xfrm>
          </p:contentPart>
        </mc:Choice>
        <mc:Fallback xmlns="">
          <p:pic>
            <p:nvPicPr>
              <p:cNvPr id="66" name="Ink 65">
                <a:extLst>
                  <a:ext uri="{FF2B5EF4-FFF2-40B4-BE49-F238E27FC236}">
                    <a16:creationId xmlns:a16="http://schemas.microsoft.com/office/drawing/2014/main" id="{C5BA64AD-CDCC-CCCC-8535-1154AD6C311E}"/>
                  </a:ext>
                </a:extLst>
              </p:cNvPr>
              <p:cNvPicPr/>
              <p:nvPr/>
            </p:nvPicPr>
            <p:blipFill>
              <a:blip r:embed="rId5"/>
              <a:stretch>
                <a:fillRect/>
              </a:stretch>
            </p:blipFill>
            <p:spPr>
              <a:xfrm>
                <a:off x="3532242" y="39477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8" name="Ink 67">
                <a:extLst>
                  <a:ext uri="{FF2B5EF4-FFF2-40B4-BE49-F238E27FC236}">
                    <a16:creationId xmlns:a16="http://schemas.microsoft.com/office/drawing/2014/main" id="{59172144-6587-CE9F-A317-73E19EC5B58F}"/>
                  </a:ext>
                </a:extLst>
              </p14:cNvPr>
              <p14:cNvContentPartPr/>
              <p14:nvPr/>
            </p14:nvContentPartPr>
            <p14:xfrm>
              <a:off x="3058122" y="4015816"/>
              <a:ext cx="360" cy="360"/>
            </p14:xfrm>
          </p:contentPart>
        </mc:Choice>
        <mc:Fallback xmlns="">
          <p:pic>
            <p:nvPicPr>
              <p:cNvPr id="68" name="Ink 67">
                <a:extLst>
                  <a:ext uri="{FF2B5EF4-FFF2-40B4-BE49-F238E27FC236}">
                    <a16:creationId xmlns:a16="http://schemas.microsoft.com/office/drawing/2014/main" id="{59172144-6587-CE9F-A317-73E19EC5B58F}"/>
                  </a:ext>
                </a:extLst>
              </p:cNvPr>
              <p:cNvPicPr/>
              <p:nvPr/>
            </p:nvPicPr>
            <p:blipFill>
              <a:blip r:embed="rId5"/>
              <a:stretch>
                <a:fillRect/>
              </a:stretch>
            </p:blipFill>
            <p:spPr>
              <a:xfrm>
                <a:off x="2995482" y="39531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9" name="Ink 68">
                <a:extLst>
                  <a:ext uri="{FF2B5EF4-FFF2-40B4-BE49-F238E27FC236}">
                    <a16:creationId xmlns:a16="http://schemas.microsoft.com/office/drawing/2014/main" id="{4ED6B6CC-6578-302D-2E75-BF4789781A91}"/>
                  </a:ext>
                </a:extLst>
              </p14:cNvPr>
              <p14:cNvContentPartPr/>
              <p14:nvPr/>
            </p14:nvContentPartPr>
            <p14:xfrm>
              <a:off x="4648962" y="3687496"/>
              <a:ext cx="360" cy="360"/>
            </p14:xfrm>
          </p:contentPart>
        </mc:Choice>
        <mc:Fallback xmlns="">
          <p:pic>
            <p:nvPicPr>
              <p:cNvPr id="69" name="Ink 68">
                <a:extLst>
                  <a:ext uri="{FF2B5EF4-FFF2-40B4-BE49-F238E27FC236}">
                    <a16:creationId xmlns:a16="http://schemas.microsoft.com/office/drawing/2014/main" id="{4ED6B6CC-6578-302D-2E75-BF4789781A91}"/>
                  </a:ext>
                </a:extLst>
              </p:cNvPr>
              <p:cNvPicPr/>
              <p:nvPr/>
            </p:nvPicPr>
            <p:blipFill>
              <a:blip r:embed="rId5"/>
              <a:stretch>
                <a:fillRect/>
              </a:stretch>
            </p:blipFill>
            <p:spPr>
              <a:xfrm>
                <a:off x="4586322" y="36244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70" name="Ink 69">
                <a:extLst>
                  <a:ext uri="{FF2B5EF4-FFF2-40B4-BE49-F238E27FC236}">
                    <a16:creationId xmlns:a16="http://schemas.microsoft.com/office/drawing/2014/main" id="{F0B51CE1-68AA-ECED-EE0E-0B81022B6452}"/>
                  </a:ext>
                </a:extLst>
              </p14:cNvPr>
              <p14:cNvContentPartPr/>
              <p14:nvPr/>
            </p14:nvContentPartPr>
            <p14:xfrm>
              <a:off x="5113002" y="3517576"/>
              <a:ext cx="360" cy="360"/>
            </p14:xfrm>
          </p:contentPart>
        </mc:Choice>
        <mc:Fallback xmlns="">
          <p:pic>
            <p:nvPicPr>
              <p:cNvPr id="70" name="Ink 69">
                <a:extLst>
                  <a:ext uri="{FF2B5EF4-FFF2-40B4-BE49-F238E27FC236}">
                    <a16:creationId xmlns:a16="http://schemas.microsoft.com/office/drawing/2014/main" id="{F0B51CE1-68AA-ECED-EE0E-0B81022B6452}"/>
                  </a:ext>
                </a:extLst>
              </p:cNvPr>
              <p:cNvPicPr/>
              <p:nvPr/>
            </p:nvPicPr>
            <p:blipFill>
              <a:blip r:embed="rId5"/>
              <a:stretch>
                <a:fillRect/>
              </a:stretch>
            </p:blipFill>
            <p:spPr>
              <a:xfrm>
                <a:off x="5050362" y="34549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1" name="Ink 70">
                <a:extLst>
                  <a:ext uri="{FF2B5EF4-FFF2-40B4-BE49-F238E27FC236}">
                    <a16:creationId xmlns:a16="http://schemas.microsoft.com/office/drawing/2014/main" id="{87DC0078-B6B6-A007-3BE2-9CCF68CF6769}"/>
                  </a:ext>
                </a:extLst>
              </p14:cNvPr>
              <p14:cNvContentPartPr/>
              <p14:nvPr/>
            </p14:nvContentPartPr>
            <p14:xfrm>
              <a:off x="5329002" y="3130576"/>
              <a:ext cx="360" cy="360"/>
            </p14:xfrm>
          </p:contentPart>
        </mc:Choice>
        <mc:Fallback xmlns="">
          <p:pic>
            <p:nvPicPr>
              <p:cNvPr id="71" name="Ink 70">
                <a:extLst>
                  <a:ext uri="{FF2B5EF4-FFF2-40B4-BE49-F238E27FC236}">
                    <a16:creationId xmlns:a16="http://schemas.microsoft.com/office/drawing/2014/main" id="{87DC0078-B6B6-A007-3BE2-9CCF68CF6769}"/>
                  </a:ext>
                </a:extLst>
              </p:cNvPr>
              <p:cNvPicPr/>
              <p:nvPr/>
            </p:nvPicPr>
            <p:blipFill>
              <a:blip r:embed="rId5"/>
              <a:stretch>
                <a:fillRect/>
              </a:stretch>
            </p:blipFill>
            <p:spPr>
              <a:xfrm>
                <a:off x="5266002" y="30675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72" name="Ink 71">
                <a:extLst>
                  <a:ext uri="{FF2B5EF4-FFF2-40B4-BE49-F238E27FC236}">
                    <a16:creationId xmlns:a16="http://schemas.microsoft.com/office/drawing/2014/main" id="{2B7D5B3D-F0AE-B10E-E767-376F243AFB25}"/>
                  </a:ext>
                </a:extLst>
              </p14:cNvPr>
              <p14:cNvContentPartPr/>
              <p14:nvPr/>
            </p14:nvContentPartPr>
            <p14:xfrm>
              <a:off x="5777562" y="3081616"/>
              <a:ext cx="360" cy="360"/>
            </p14:xfrm>
          </p:contentPart>
        </mc:Choice>
        <mc:Fallback xmlns="">
          <p:pic>
            <p:nvPicPr>
              <p:cNvPr id="72" name="Ink 71">
                <a:extLst>
                  <a:ext uri="{FF2B5EF4-FFF2-40B4-BE49-F238E27FC236}">
                    <a16:creationId xmlns:a16="http://schemas.microsoft.com/office/drawing/2014/main" id="{2B7D5B3D-F0AE-B10E-E767-376F243AFB25}"/>
                  </a:ext>
                </a:extLst>
              </p:cNvPr>
              <p:cNvPicPr/>
              <p:nvPr/>
            </p:nvPicPr>
            <p:blipFill>
              <a:blip r:embed="rId5"/>
              <a:stretch>
                <a:fillRect/>
              </a:stretch>
            </p:blipFill>
            <p:spPr>
              <a:xfrm>
                <a:off x="5714922" y="30189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Ink 72">
                <a:extLst>
                  <a:ext uri="{FF2B5EF4-FFF2-40B4-BE49-F238E27FC236}">
                    <a16:creationId xmlns:a16="http://schemas.microsoft.com/office/drawing/2014/main" id="{3C17D4CF-6AA4-BA86-9512-76B374865CE8}"/>
                  </a:ext>
                </a:extLst>
              </p14:cNvPr>
              <p14:cNvContentPartPr/>
              <p14:nvPr/>
            </p14:nvContentPartPr>
            <p14:xfrm>
              <a:off x="5846682" y="3512536"/>
              <a:ext cx="360" cy="360"/>
            </p14:xfrm>
          </p:contentPart>
        </mc:Choice>
        <mc:Fallback xmlns="">
          <p:pic>
            <p:nvPicPr>
              <p:cNvPr id="73" name="Ink 72">
                <a:extLst>
                  <a:ext uri="{FF2B5EF4-FFF2-40B4-BE49-F238E27FC236}">
                    <a16:creationId xmlns:a16="http://schemas.microsoft.com/office/drawing/2014/main" id="{3C17D4CF-6AA4-BA86-9512-76B374865CE8}"/>
                  </a:ext>
                </a:extLst>
              </p:cNvPr>
              <p:cNvPicPr/>
              <p:nvPr/>
            </p:nvPicPr>
            <p:blipFill>
              <a:blip r:embed="rId5"/>
              <a:stretch>
                <a:fillRect/>
              </a:stretch>
            </p:blipFill>
            <p:spPr>
              <a:xfrm>
                <a:off x="5784042" y="34498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4" name="Ink 73">
                <a:extLst>
                  <a:ext uri="{FF2B5EF4-FFF2-40B4-BE49-F238E27FC236}">
                    <a16:creationId xmlns:a16="http://schemas.microsoft.com/office/drawing/2014/main" id="{390AA72D-99E9-ED28-04DB-61B9506B8E1B}"/>
                  </a:ext>
                </a:extLst>
              </p14:cNvPr>
              <p14:cNvContentPartPr/>
              <p14:nvPr/>
            </p14:nvContentPartPr>
            <p14:xfrm>
              <a:off x="6720762" y="3607576"/>
              <a:ext cx="360" cy="360"/>
            </p14:xfrm>
          </p:contentPart>
        </mc:Choice>
        <mc:Fallback xmlns="">
          <p:pic>
            <p:nvPicPr>
              <p:cNvPr id="74" name="Ink 73">
                <a:extLst>
                  <a:ext uri="{FF2B5EF4-FFF2-40B4-BE49-F238E27FC236}">
                    <a16:creationId xmlns:a16="http://schemas.microsoft.com/office/drawing/2014/main" id="{390AA72D-99E9-ED28-04DB-61B9506B8E1B}"/>
                  </a:ext>
                </a:extLst>
              </p:cNvPr>
              <p:cNvPicPr/>
              <p:nvPr/>
            </p:nvPicPr>
            <p:blipFill>
              <a:blip r:embed="rId5"/>
              <a:stretch>
                <a:fillRect/>
              </a:stretch>
            </p:blipFill>
            <p:spPr>
              <a:xfrm>
                <a:off x="6657762" y="35445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5" name="Ink 74">
                <a:extLst>
                  <a:ext uri="{FF2B5EF4-FFF2-40B4-BE49-F238E27FC236}">
                    <a16:creationId xmlns:a16="http://schemas.microsoft.com/office/drawing/2014/main" id="{87DBB58D-5150-52D9-6C60-6732CFF3AA7F}"/>
                  </a:ext>
                </a:extLst>
              </p14:cNvPr>
              <p14:cNvContentPartPr/>
              <p14:nvPr/>
            </p14:nvContentPartPr>
            <p14:xfrm>
              <a:off x="7224402" y="3351256"/>
              <a:ext cx="360" cy="360"/>
            </p14:xfrm>
          </p:contentPart>
        </mc:Choice>
        <mc:Fallback xmlns="">
          <p:pic>
            <p:nvPicPr>
              <p:cNvPr id="75" name="Ink 74">
                <a:extLst>
                  <a:ext uri="{FF2B5EF4-FFF2-40B4-BE49-F238E27FC236}">
                    <a16:creationId xmlns:a16="http://schemas.microsoft.com/office/drawing/2014/main" id="{87DBB58D-5150-52D9-6C60-6732CFF3AA7F}"/>
                  </a:ext>
                </a:extLst>
              </p:cNvPr>
              <p:cNvPicPr/>
              <p:nvPr/>
            </p:nvPicPr>
            <p:blipFill>
              <a:blip r:embed="rId5"/>
              <a:stretch>
                <a:fillRect/>
              </a:stretch>
            </p:blipFill>
            <p:spPr>
              <a:xfrm>
                <a:off x="7161762" y="32882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6" name="Ink 75">
                <a:extLst>
                  <a:ext uri="{FF2B5EF4-FFF2-40B4-BE49-F238E27FC236}">
                    <a16:creationId xmlns:a16="http://schemas.microsoft.com/office/drawing/2014/main" id="{EF5B59F8-9B90-44BC-3D3E-149C14B7973B}"/>
                  </a:ext>
                </a:extLst>
              </p14:cNvPr>
              <p14:cNvContentPartPr/>
              <p14:nvPr/>
            </p14:nvContentPartPr>
            <p14:xfrm>
              <a:off x="7683402" y="3497416"/>
              <a:ext cx="360" cy="360"/>
            </p14:xfrm>
          </p:contentPart>
        </mc:Choice>
        <mc:Fallback xmlns="">
          <p:pic>
            <p:nvPicPr>
              <p:cNvPr id="76" name="Ink 75">
                <a:extLst>
                  <a:ext uri="{FF2B5EF4-FFF2-40B4-BE49-F238E27FC236}">
                    <a16:creationId xmlns:a16="http://schemas.microsoft.com/office/drawing/2014/main" id="{EF5B59F8-9B90-44BC-3D3E-149C14B7973B}"/>
                  </a:ext>
                </a:extLst>
              </p:cNvPr>
              <p:cNvPicPr/>
              <p:nvPr/>
            </p:nvPicPr>
            <p:blipFill>
              <a:blip r:embed="rId5"/>
              <a:stretch>
                <a:fillRect/>
              </a:stretch>
            </p:blipFill>
            <p:spPr>
              <a:xfrm>
                <a:off x="7620762" y="34347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7" name="Ink 76">
                <a:extLst>
                  <a:ext uri="{FF2B5EF4-FFF2-40B4-BE49-F238E27FC236}">
                    <a16:creationId xmlns:a16="http://schemas.microsoft.com/office/drawing/2014/main" id="{8F1DE332-CD4B-0C40-A47F-4E21FEB55325}"/>
                  </a:ext>
                </a:extLst>
              </p14:cNvPr>
              <p14:cNvContentPartPr/>
              <p14:nvPr/>
            </p14:nvContentPartPr>
            <p14:xfrm>
              <a:off x="6022002" y="5094736"/>
              <a:ext cx="360" cy="360"/>
            </p14:xfrm>
          </p:contentPart>
        </mc:Choice>
        <mc:Fallback xmlns="">
          <p:pic>
            <p:nvPicPr>
              <p:cNvPr id="77" name="Ink 76">
                <a:extLst>
                  <a:ext uri="{FF2B5EF4-FFF2-40B4-BE49-F238E27FC236}">
                    <a16:creationId xmlns:a16="http://schemas.microsoft.com/office/drawing/2014/main" id="{8F1DE332-CD4B-0C40-A47F-4E21FEB55325}"/>
                  </a:ext>
                </a:extLst>
              </p:cNvPr>
              <p:cNvPicPr/>
              <p:nvPr/>
            </p:nvPicPr>
            <p:blipFill>
              <a:blip r:embed="rId5"/>
              <a:stretch>
                <a:fillRect/>
              </a:stretch>
            </p:blipFill>
            <p:spPr>
              <a:xfrm>
                <a:off x="5959362" y="50317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8" name="Ink 77">
                <a:extLst>
                  <a:ext uri="{FF2B5EF4-FFF2-40B4-BE49-F238E27FC236}">
                    <a16:creationId xmlns:a16="http://schemas.microsoft.com/office/drawing/2014/main" id="{20C89468-8480-1434-2536-BAF1AF2FB05C}"/>
                  </a:ext>
                </a:extLst>
              </p14:cNvPr>
              <p14:cNvContentPartPr/>
              <p14:nvPr/>
            </p14:nvContentPartPr>
            <p14:xfrm>
              <a:off x="6023082" y="4671016"/>
              <a:ext cx="360" cy="360"/>
            </p14:xfrm>
          </p:contentPart>
        </mc:Choice>
        <mc:Fallback xmlns="">
          <p:pic>
            <p:nvPicPr>
              <p:cNvPr id="78" name="Ink 77">
                <a:extLst>
                  <a:ext uri="{FF2B5EF4-FFF2-40B4-BE49-F238E27FC236}">
                    <a16:creationId xmlns:a16="http://schemas.microsoft.com/office/drawing/2014/main" id="{20C89468-8480-1434-2536-BAF1AF2FB05C}"/>
                  </a:ext>
                </a:extLst>
              </p:cNvPr>
              <p:cNvPicPr/>
              <p:nvPr/>
            </p:nvPicPr>
            <p:blipFill>
              <a:blip r:embed="rId5"/>
              <a:stretch>
                <a:fillRect/>
              </a:stretch>
            </p:blipFill>
            <p:spPr>
              <a:xfrm>
                <a:off x="5960082" y="46083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79" name="Ink 78">
                <a:extLst>
                  <a:ext uri="{FF2B5EF4-FFF2-40B4-BE49-F238E27FC236}">
                    <a16:creationId xmlns:a16="http://schemas.microsoft.com/office/drawing/2014/main" id="{19E10931-D0F4-170B-DDEF-E9BA9D558E45}"/>
                  </a:ext>
                </a:extLst>
              </p14:cNvPr>
              <p14:cNvContentPartPr/>
              <p14:nvPr/>
            </p14:nvContentPartPr>
            <p14:xfrm>
              <a:off x="6031362" y="4015816"/>
              <a:ext cx="360" cy="360"/>
            </p14:xfrm>
          </p:contentPart>
        </mc:Choice>
        <mc:Fallback xmlns="">
          <p:pic>
            <p:nvPicPr>
              <p:cNvPr id="79" name="Ink 78">
                <a:extLst>
                  <a:ext uri="{FF2B5EF4-FFF2-40B4-BE49-F238E27FC236}">
                    <a16:creationId xmlns:a16="http://schemas.microsoft.com/office/drawing/2014/main" id="{19E10931-D0F4-170B-DDEF-E9BA9D558E45}"/>
                  </a:ext>
                </a:extLst>
              </p:cNvPr>
              <p:cNvPicPr/>
              <p:nvPr/>
            </p:nvPicPr>
            <p:blipFill>
              <a:blip r:embed="rId5"/>
              <a:stretch>
                <a:fillRect/>
              </a:stretch>
            </p:blipFill>
            <p:spPr>
              <a:xfrm>
                <a:off x="5968722" y="395281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80" name="Ink 79">
                <a:extLst>
                  <a:ext uri="{FF2B5EF4-FFF2-40B4-BE49-F238E27FC236}">
                    <a16:creationId xmlns:a16="http://schemas.microsoft.com/office/drawing/2014/main" id="{AB443EB2-896B-0A89-BAD1-BDA7CB299EA3}"/>
                  </a:ext>
                </a:extLst>
              </p14:cNvPr>
              <p14:cNvContentPartPr/>
              <p14:nvPr/>
            </p14:nvContentPartPr>
            <p14:xfrm>
              <a:off x="6412242" y="4015816"/>
              <a:ext cx="360" cy="360"/>
            </p14:xfrm>
          </p:contentPart>
        </mc:Choice>
        <mc:Fallback xmlns="">
          <p:pic>
            <p:nvPicPr>
              <p:cNvPr id="80" name="Ink 79">
                <a:extLst>
                  <a:ext uri="{FF2B5EF4-FFF2-40B4-BE49-F238E27FC236}">
                    <a16:creationId xmlns:a16="http://schemas.microsoft.com/office/drawing/2014/main" id="{AB443EB2-896B-0A89-BAD1-BDA7CB299EA3}"/>
                  </a:ext>
                </a:extLst>
              </p:cNvPr>
              <p:cNvPicPr/>
              <p:nvPr/>
            </p:nvPicPr>
            <p:blipFill>
              <a:blip r:embed="rId5"/>
              <a:stretch>
                <a:fillRect/>
              </a:stretch>
            </p:blipFill>
            <p:spPr>
              <a:xfrm>
                <a:off x="6349242" y="3952816"/>
                <a:ext cx="126000" cy="126000"/>
              </a:xfrm>
              <a:prstGeom prst="rect">
                <a:avLst/>
              </a:prstGeom>
            </p:spPr>
          </p:pic>
        </mc:Fallback>
      </mc:AlternateContent>
      <p:grpSp>
        <p:nvGrpSpPr>
          <p:cNvPr id="84" name="Group 83">
            <a:extLst>
              <a:ext uri="{FF2B5EF4-FFF2-40B4-BE49-F238E27FC236}">
                <a16:creationId xmlns:a16="http://schemas.microsoft.com/office/drawing/2014/main" id="{BB37112E-626D-6C50-7E5F-71B578CB402F}"/>
              </a:ext>
            </a:extLst>
          </p:cNvPr>
          <p:cNvGrpSpPr/>
          <p:nvPr/>
        </p:nvGrpSpPr>
        <p:grpSpPr>
          <a:xfrm>
            <a:off x="6190482" y="2014936"/>
            <a:ext cx="1142640" cy="507600"/>
            <a:chOff x="6190482" y="2014936"/>
            <a:chExt cx="1142640" cy="507600"/>
          </a:xfrm>
        </p:grpSpPr>
        <mc:AlternateContent xmlns:mc="http://schemas.openxmlformats.org/markup-compatibility/2006" xmlns:p14="http://schemas.microsoft.com/office/powerpoint/2010/main">
          <mc:Choice Requires="p14">
            <p:contentPart p14:bwMode="auto" r:id="rId48">
              <p14:nvContentPartPr>
                <p14:cNvPr id="36" name="Ink 35">
                  <a:extLst>
                    <a:ext uri="{FF2B5EF4-FFF2-40B4-BE49-F238E27FC236}">
                      <a16:creationId xmlns:a16="http://schemas.microsoft.com/office/drawing/2014/main" id="{4E282789-F1D8-FABE-8C88-D99C1F03450F}"/>
                    </a:ext>
                  </a:extLst>
                </p14:cNvPr>
                <p14:cNvContentPartPr/>
                <p14:nvPr/>
              </p14:nvContentPartPr>
              <p14:xfrm>
                <a:off x="6901842" y="2456296"/>
                <a:ext cx="360" cy="360"/>
              </p14:xfrm>
            </p:contentPart>
          </mc:Choice>
          <mc:Fallback xmlns="">
            <p:pic>
              <p:nvPicPr>
                <p:cNvPr id="36" name="Ink 35">
                  <a:extLst>
                    <a:ext uri="{FF2B5EF4-FFF2-40B4-BE49-F238E27FC236}">
                      <a16:creationId xmlns:a16="http://schemas.microsoft.com/office/drawing/2014/main" id="{4E282789-F1D8-FABE-8C88-D99C1F03450F}"/>
                    </a:ext>
                  </a:extLst>
                </p:cNvPr>
                <p:cNvPicPr/>
                <p:nvPr/>
              </p:nvPicPr>
              <p:blipFill>
                <a:blip r:embed="rId5"/>
                <a:stretch>
                  <a:fillRect/>
                </a:stretch>
              </p:blipFill>
              <p:spPr>
                <a:xfrm>
                  <a:off x="6838842" y="23936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7" name="Ink 36">
                  <a:extLst>
                    <a:ext uri="{FF2B5EF4-FFF2-40B4-BE49-F238E27FC236}">
                      <a16:creationId xmlns:a16="http://schemas.microsoft.com/office/drawing/2014/main" id="{790E2DBC-817E-D1C8-8EE1-DEA5A5354C6A}"/>
                    </a:ext>
                  </a:extLst>
                </p14:cNvPr>
                <p14:cNvContentPartPr/>
                <p14:nvPr/>
              </p14:nvContentPartPr>
              <p14:xfrm>
                <a:off x="6554442" y="2320576"/>
                <a:ext cx="360" cy="360"/>
              </p14:xfrm>
            </p:contentPart>
          </mc:Choice>
          <mc:Fallback xmlns="">
            <p:pic>
              <p:nvPicPr>
                <p:cNvPr id="37" name="Ink 36">
                  <a:extLst>
                    <a:ext uri="{FF2B5EF4-FFF2-40B4-BE49-F238E27FC236}">
                      <a16:creationId xmlns:a16="http://schemas.microsoft.com/office/drawing/2014/main" id="{790E2DBC-817E-D1C8-8EE1-DEA5A5354C6A}"/>
                    </a:ext>
                  </a:extLst>
                </p:cNvPr>
                <p:cNvPicPr/>
                <p:nvPr/>
              </p:nvPicPr>
              <p:blipFill>
                <a:blip r:embed="rId5"/>
                <a:stretch>
                  <a:fillRect/>
                </a:stretch>
              </p:blipFill>
              <p:spPr>
                <a:xfrm>
                  <a:off x="6491442" y="22575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8" name="Ink 37">
                  <a:extLst>
                    <a:ext uri="{FF2B5EF4-FFF2-40B4-BE49-F238E27FC236}">
                      <a16:creationId xmlns:a16="http://schemas.microsoft.com/office/drawing/2014/main" id="{2C7DA5D6-0B2A-66A4-F6B1-852536955B92}"/>
                    </a:ext>
                  </a:extLst>
                </p14:cNvPr>
                <p14:cNvContentPartPr/>
                <p14:nvPr/>
              </p14:nvContentPartPr>
              <p14:xfrm>
                <a:off x="6661002" y="2035096"/>
                <a:ext cx="360" cy="360"/>
              </p14:xfrm>
            </p:contentPart>
          </mc:Choice>
          <mc:Fallback xmlns="">
            <p:pic>
              <p:nvPicPr>
                <p:cNvPr id="38" name="Ink 37">
                  <a:extLst>
                    <a:ext uri="{FF2B5EF4-FFF2-40B4-BE49-F238E27FC236}">
                      <a16:creationId xmlns:a16="http://schemas.microsoft.com/office/drawing/2014/main" id="{2C7DA5D6-0B2A-66A4-F6B1-852536955B92}"/>
                    </a:ext>
                  </a:extLst>
                </p:cNvPr>
                <p:cNvPicPr/>
                <p:nvPr/>
              </p:nvPicPr>
              <p:blipFill>
                <a:blip r:embed="rId5"/>
                <a:stretch>
                  <a:fillRect/>
                </a:stretch>
              </p:blipFill>
              <p:spPr>
                <a:xfrm>
                  <a:off x="6598002" y="19724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9" name="Ink 38">
                  <a:extLst>
                    <a:ext uri="{FF2B5EF4-FFF2-40B4-BE49-F238E27FC236}">
                      <a16:creationId xmlns:a16="http://schemas.microsoft.com/office/drawing/2014/main" id="{2200C922-2558-7D6C-5281-796EAF4BB3C0}"/>
                    </a:ext>
                  </a:extLst>
                </p14:cNvPr>
                <p14:cNvContentPartPr/>
                <p14:nvPr/>
              </p14:nvContentPartPr>
              <p14:xfrm>
                <a:off x="6190482" y="2083696"/>
                <a:ext cx="360" cy="360"/>
              </p14:xfrm>
            </p:contentPart>
          </mc:Choice>
          <mc:Fallback xmlns="">
            <p:pic>
              <p:nvPicPr>
                <p:cNvPr id="39" name="Ink 38">
                  <a:extLst>
                    <a:ext uri="{FF2B5EF4-FFF2-40B4-BE49-F238E27FC236}">
                      <a16:creationId xmlns:a16="http://schemas.microsoft.com/office/drawing/2014/main" id="{2200C922-2558-7D6C-5281-796EAF4BB3C0}"/>
                    </a:ext>
                  </a:extLst>
                </p:cNvPr>
                <p:cNvPicPr/>
                <p:nvPr/>
              </p:nvPicPr>
              <p:blipFill>
                <a:blip r:embed="rId5"/>
                <a:stretch>
                  <a:fillRect/>
                </a:stretch>
              </p:blipFill>
              <p:spPr>
                <a:xfrm>
                  <a:off x="6127482" y="20206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0" name="Ink 39">
                  <a:extLst>
                    <a:ext uri="{FF2B5EF4-FFF2-40B4-BE49-F238E27FC236}">
                      <a16:creationId xmlns:a16="http://schemas.microsoft.com/office/drawing/2014/main" id="{E9E3D4CC-A227-77B4-FB32-6B65D50B98DA}"/>
                    </a:ext>
                  </a:extLst>
                </p14:cNvPr>
                <p14:cNvContentPartPr/>
                <p14:nvPr/>
              </p14:nvContentPartPr>
              <p14:xfrm>
                <a:off x="6251682" y="2522176"/>
                <a:ext cx="360" cy="360"/>
              </p14:xfrm>
            </p:contentPart>
          </mc:Choice>
          <mc:Fallback xmlns="">
            <p:pic>
              <p:nvPicPr>
                <p:cNvPr id="40" name="Ink 39">
                  <a:extLst>
                    <a:ext uri="{FF2B5EF4-FFF2-40B4-BE49-F238E27FC236}">
                      <a16:creationId xmlns:a16="http://schemas.microsoft.com/office/drawing/2014/main" id="{E9E3D4CC-A227-77B4-FB32-6B65D50B98DA}"/>
                    </a:ext>
                  </a:extLst>
                </p:cNvPr>
                <p:cNvPicPr/>
                <p:nvPr/>
              </p:nvPicPr>
              <p:blipFill>
                <a:blip r:embed="rId5"/>
                <a:stretch>
                  <a:fillRect/>
                </a:stretch>
              </p:blipFill>
              <p:spPr>
                <a:xfrm>
                  <a:off x="6188682" y="24595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5" name="Ink 44">
                  <a:extLst>
                    <a:ext uri="{FF2B5EF4-FFF2-40B4-BE49-F238E27FC236}">
                      <a16:creationId xmlns:a16="http://schemas.microsoft.com/office/drawing/2014/main" id="{E98CAF93-047F-BDCF-BFC9-E046989B3203}"/>
                    </a:ext>
                  </a:extLst>
                </p14:cNvPr>
                <p14:cNvContentPartPr/>
                <p14:nvPr/>
              </p14:nvContentPartPr>
              <p14:xfrm>
                <a:off x="7044402" y="2212936"/>
                <a:ext cx="360" cy="360"/>
              </p14:xfrm>
            </p:contentPart>
          </mc:Choice>
          <mc:Fallback xmlns="">
            <p:pic>
              <p:nvPicPr>
                <p:cNvPr id="45" name="Ink 44">
                  <a:extLst>
                    <a:ext uri="{FF2B5EF4-FFF2-40B4-BE49-F238E27FC236}">
                      <a16:creationId xmlns:a16="http://schemas.microsoft.com/office/drawing/2014/main" id="{E98CAF93-047F-BDCF-BFC9-E046989B3203}"/>
                    </a:ext>
                  </a:extLst>
                </p:cNvPr>
                <p:cNvPicPr/>
                <p:nvPr/>
              </p:nvPicPr>
              <p:blipFill>
                <a:blip r:embed="rId5"/>
                <a:stretch>
                  <a:fillRect/>
                </a:stretch>
              </p:blipFill>
              <p:spPr>
                <a:xfrm>
                  <a:off x="6981762" y="21499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6" name="Ink 45">
                  <a:extLst>
                    <a:ext uri="{FF2B5EF4-FFF2-40B4-BE49-F238E27FC236}">
                      <a16:creationId xmlns:a16="http://schemas.microsoft.com/office/drawing/2014/main" id="{2B872670-F0CF-21C4-D52C-31C4255A5058}"/>
                    </a:ext>
                  </a:extLst>
                </p14:cNvPr>
                <p14:cNvContentPartPr/>
                <p14:nvPr/>
              </p14:nvContentPartPr>
              <p14:xfrm>
                <a:off x="7044402" y="2252896"/>
                <a:ext cx="360" cy="360"/>
              </p14:xfrm>
            </p:contentPart>
          </mc:Choice>
          <mc:Fallback xmlns="">
            <p:pic>
              <p:nvPicPr>
                <p:cNvPr id="46" name="Ink 45">
                  <a:extLst>
                    <a:ext uri="{FF2B5EF4-FFF2-40B4-BE49-F238E27FC236}">
                      <a16:creationId xmlns:a16="http://schemas.microsoft.com/office/drawing/2014/main" id="{2B872670-F0CF-21C4-D52C-31C4255A5058}"/>
                    </a:ext>
                  </a:extLst>
                </p:cNvPr>
                <p:cNvPicPr/>
                <p:nvPr/>
              </p:nvPicPr>
              <p:blipFill>
                <a:blip r:embed="rId5"/>
                <a:stretch>
                  <a:fillRect/>
                </a:stretch>
              </p:blipFill>
              <p:spPr>
                <a:xfrm>
                  <a:off x="6981762" y="21898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8" name="Ink 47">
                  <a:extLst>
                    <a:ext uri="{FF2B5EF4-FFF2-40B4-BE49-F238E27FC236}">
                      <a16:creationId xmlns:a16="http://schemas.microsoft.com/office/drawing/2014/main" id="{06F76555-1E33-9F4E-B359-4858DF898925}"/>
                    </a:ext>
                  </a:extLst>
                </p14:cNvPr>
                <p14:cNvContentPartPr/>
                <p14:nvPr/>
              </p14:nvContentPartPr>
              <p14:xfrm>
                <a:off x="7197042" y="2084416"/>
                <a:ext cx="360" cy="360"/>
              </p14:xfrm>
            </p:contentPart>
          </mc:Choice>
          <mc:Fallback xmlns="">
            <p:pic>
              <p:nvPicPr>
                <p:cNvPr id="48" name="Ink 47">
                  <a:extLst>
                    <a:ext uri="{FF2B5EF4-FFF2-40B4-BE49-F238E27FC236}">
                      <a16:creationId xmlns:a16="http://schemas.microsoft.com/office/drawing/2014/main" id="{06F76555-1E33-9F4E-B359-4858DF898925}"/>
                    </a:ext>
                  </a:extLst>
                </p:cNvPr>
                <p:cNvPicPr/>
                <p:nvPr/>
              </p:nvPicPr>
              <p:blipFill>
                <a:blip r:embed="rId5"/>
                <a:stretch>
                  <a:fillRect/>
                </a:stretch>
              </p:blipFill>
              <p:spPr>
                <a:xfrm>
                  <a:off x="7134042" y="202141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9" name="Ink 48">
                  <a:extLst>
                    <a:ext uri="{FF2B5EF4-FFF2-40B4-BE49-F238E27FC236}">
                      <a16:creationId xmlns:a16="http://schemas.microsoft.com/office/drawing/2014/main" id="{9DDBBC53-F360-D186-65C4-3524F0E1D714}"/>
                    </a:ext>
                  </a:extLst>
                </p14:cNvPr>
                <p14:cNvContentPartPr/>
                <p14:nvPr/>
              </p14:nvContentPartPr>
              <p14:xfrm>
                <a:off x="7014522" y="2014936"/>
                <a:ext cx="360" cy="360"/>
              </p14:xfrm>
            </p:contentPart>
          </mc:Choice>
          <mc:Fallback xmlns="">
            <p:pic>
              <p:nvPicPr>
                <p:cNvPr id="49" name="Ink 48">
                  <a:extLst>
                    <a:ext uri="{FF2B5EF4-FFF2-40B4-BE49-F238E27FC236}">
                      <a16:creationId xmlns:a16="http://schemas.microsoft.com/office/drawing/2014/main" id="{9DDBBC53-F360-D186-65C4-3524F0E1D714}"/>
                    </a:ext>
                  </a:extLst>
                </p:cNvPr>
                <p:cNvPicPr/>
                <p:nvPr/>
              </p:nvPicPr>
              <p:blipFill>
                <a:blip r:embed="rId5"/>
                <a:stretch>
                  <a:fillRect/>
                </a:stretch>
              </p:blipFill>
              <p:spPr>
                <a:xfrm>
                  <a:off x="6951882" y="19519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0" name="Ink 49">
                  <a:extLst>
                    <a:ext uri="{FF2B5EF4-FFF2-40B4-BE49-F238E27FC236}">
                      <a16:creationId xmlns:a16="http://schemas.microsoft.com/office/drawing/2014/main" id="{E396FE21-E8C8-FBDE-23B6-1EEEDFDDC186}"/>
                    </a:ext>
                  </a:extLst>
                </p14:cNvPr>
                <p14:cNvContentPartPr/>
                <p14:nvPr/>
              </p14:nvContentPartPr>
              <p14:xfrm>
                <a:off x="7332762" y="2350456"/>
                <a:ext cx="360" cy="360"/>
              </p14:xfrm>
            </p:contentPart>
          </mc:Choice>
          <mc:Fallback xmlns="">
            <p:pic>
              <p:nvPicPr>
                <p:cNvPr id="50" name="Ink 49">
                  <a:extLst>
                    <a:ext uri="{FF2B5EF4-FFF2-40B4-BE49-F238E27FC236}">
                      <a16:creationId xmlns:a16="http://schemas.microsoft.com/office/drawing/2014/main" id="{E396FE21-E8C8-FBDE-23B6-1EEEDFDDC186}"/>
                    </a:ext>
                  </a:extLst>
                </p:cNvPr>
                <p:cNvPicPr/>
                <p:nvPr/>
              </p:nvPicPr>
              <p:blipFill>
                <a:blip r:embed="rId5"/>
                <a:stretch>
                  <a:fillRect/>
                </a:stretch>
              </p:blipFill>
              <p:spPr>
                <a:xfrm>
                  <a:off x="7270122" y="228781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81" name="Ink 80">
                  <a:extLst>
                    <a:ext uri="{FF2B5EF4-FFF2-40B4-BE49-F238E27FC236}">
                      <a16:creationId xmlns:a16="http://schemas.microsoft.com/office/drawing/2014/main" id="{CC49EE51-7B53-C470-3E60-2EB78D051F15}"/>
                    </a:ext>
                  </a:extLst>
                </p14:cNvPr>
                <p14:cNvContentPartPr/>
                <p14:nvPr/>
              </p14:nvContentPartPr>
              <p14:xfrm>
                <a:off x="6748122" y="2230216"/>
                <a:ext cx="360" cy="360"/>
              </p14:xfrm>
            </p:contentPart>
          </mc:Choice>
          <mc:Fallback xmlns="">
            <p:pic>
              <p:nvPicPr>
                <p:cNvPr id="81" name="Ink 80">
                  <a:extLst>
                    <a:ext uri="{FF2B5EF4-FFF2-40B4-BE49-F238E27FC236}">
                      <a16:creationId xmlns:a16="http://schemas.microsoft.com/office/drawing/2014/main" id="{CC49EE51-7B53-C470-3E60-2EB78D051F15}"/>
                    </a:ext>
                  </a:extLst>
                </p:cNvPr>
                <p:cNvPicPr/>
                <p:nvPr/>
              </p:nvPicPr>
              <p:blipFill>
                <a:blip r:embed="rId5"/>
                <a:stretch>
                  <a:fillRect/>
                </a:stretch>
              </p:blipFill>
              <p:spPr>
                <a:xfrm>
                  <a:off x="6685482" y="21675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83" name="Ink 82">
                  <a:extLst>
                    <a:ext uri="{FF2B5EF4-FFF2-40B4-BE49-F238E27FC236}">
                      <a16:creationId xmlns:a16="http://schemas.microsoft.com/office/drawing/2014/main" id="{26464480-612B-B40A-EF33-C02C9744A9B3}"/>
                    </a:ext>
                  </a:extLst>
                </p14:cNvPr>
                <p14:cNvContentPartPr/>
                <p14:nvPr/>
              </p14:nvContentPartPr>
              <p14:xfrm>
                <a:off x="6377322" y="2127976"/>
                <a:ext cx="360" cy="360"/>
              </p14:xfrm>
            </p:contentPart>
          </mc:Choice>
          <mc:Fallback xmlns="">
            <p:pic>
              <p:nvPicPr>
                <p:cNvPr id="83" name="Ink 82">
                  <a:extLst>
                    <a:ext uri="{FF2B5EF4-FFF2-40B4-BE49-F238E27FC236}">
                      <a16:creationId xmlns:a16="http://schemas.microsoft.com/office/drawing/2014/main" id="{26464480-612B-B40A-EF33-C02C9744A9B3}"/>
                    </a:ext>
                  </a:extLst>
                </p:cNvPr>
                <p:cNvPicPr/>
                <p:nvPr/>
              </p:nvPicPr>
              <p:blipFill>
                <a:blip r:embed="rId5"/>
                <a:stretch>
                  <a:fillRect/>
                </a:stretch>
              </p:blipFill>
              <p:spPr>
                <a:xfrm>
                  <a:off x="6314682" y="2064976"/>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0">
            <p14:nvContentPartPr>
              <p14:cNvPr id="85" name="Ink 84">
                <a:extLst>
                  <a:ext uri="{FF2B5EF4-FFF2-40B4-BE49-F238E27FC236}">
                    <a16:creationId xmlns:a16="http://schemas.microsoft.com/office/drawing/2014/main" id="{0C6F841D-48F2-11E0-67D4-AFE77869DD39}"/>
                  </a:ext>
                </a:extLst>
              </p14:cNvPr>
              <p14:cNvContentPartPr/>
              <p14:nvPr/>
            </p14:nvContentPartPr>
            <p14:xfrm>
              <a:off x="5933442" y="2035096"/>
              <a:ext cx="360" cy="360"/>
            </p14:xfrm>
          </p:contentPart>
        </mc:Choice>
        <mc:Fallback xmlns="">
          <p:pic>
            <p:nvPicPr>
              <p:cNvPr id="85" name="Ink 84">
                <a:extLst>
                  <a:ext uri="{FF2B5EF4-FFF2-40B4-BE49-F238E27FC236}">
                    <a16:creationId xmlns:a16="http://schemas.microsoft.com/office/drawing/2014/main" id="{0C6F841D-48F2-11E0-67D4-AFE77869DD39}"/>
                  </a:ext>
                </a:extLst>
              </p:cNvPr>
              <p:cNvPicPr/>
              <p:nvPr/>
            </p:nvPicPr>
            <p:blipFill>
              <a:blip r:embed="rId5"/>
              <a:stretch>
                <a:fillRect/>
              </a:stretch>
            </p:blipFill>
            <p:spPr>
              <a:xfrm>
                <a:off x="5870442" y="19720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6" name="Ink 85">
                <a:extLst>
                  <a:ext uri="{FF2B5EF4-FFF2-40B4-BE49-F238E27FC236}">
                    <a16:creationId xmlns:a16="http://schemas.microsoft.com/office/drawing/2014/main" id="{686B7A00-9C36-3C59-D382-D461818FB5C1}"/>
                  </a:ext>
                </a:extLst>
              </p14:cNvPr>
              <p14:cNvContentPartPr/>
              <p14:nvPr/>
            </p14:nvContentPartPr>
            <p14:xfrm>
              <a:off x="6353562" y="1523896"/>
              <a:ext cx="360" cy="360"/>
            </p14:xfrm>
          </p:contentPart>
        </mc:Choice>
        <mc:Fallback xmlns="">
          <p:pic>
            <p:nvPicPr>
              <p:cNvPr id="86" name="Ink 85">
                <a:extLst>
                  <a:ext uri="{FF2B5EF4-FFF2-40B4-BE49-F238E27FC236}">
                    <a16:creationId xmlns:a16="http://schemas.microsoft.com/office/drawing/2014/main" id="{686B7A00-9C36-3C59-D382-D461818FB5C1}"/>
                  </a:ext>
                </a:extLst>
              </p:cNvPr>
              <p:cNvPicPr/>
              <p:nvPr/>
            </p:nvPicPr>
            <p:blipFill>
              <a:blip r:embed="rId5"/>
              <a:stretch>
                <a:fillRect/>
              </a:stretch>
            </p:blipFill>
            <p:spPr>
              <a:xfrm>
                <a:off x="6290562" y="14608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7" name="Ink 86">
                <a:extLst>
                  <a:ext uri="{FF2B5EF4-FFF2-40B4-BE49-F238E27FC236}">
                    <a16:creationId xmlns:a16="http://schemas.microsoft.com/office/drawing/2014/main" id="{F28E3BD1-2497-0EBF-FADF-5D8605448DE7}"/>
                  </a:ext>
                </a:extLst>
              </p14:cNvPr>
              <p14:cNvContentPartPr/>
              <p14:nvPr/>
            </p14:nvContentPartPr>
            <p14:xfrm>
              <a:off x="8634162" y="1434976"/>
              <a:ext cx="360" cy="360"/>
            </p14:xfrm>
          </p:contentPart>
        </mc:Choice>
        <mc:Fallback xmlns="">
          <p:pic>
            <p:nvPicPr>
              <p:cNvPr id="87" name="Ink 86">
                <a:extLst>
                  <a:ext uri="{FF2B5EF4-FFF2-40B4-BE49-F238E27FC236}">
                    <a16:creationId xmlns:a16="http://schemas.microsoft.com/office/drawing/2014/main" id="{F28E3BD1-2497-0EBF-FADF-5D8605448DE7}"/>
                  </a:ext>
                </a:extLst>
              </p:cNvPr>
              <p:cNvPicPr/>
              <p:nvPr/>
            </p:nvPicPr>
            <p:blipFill>
              <a:blip r:embed="rId5"/>
              <a:stretch>
                <a:fillRect/>
              </a:stretch>
            </p:blipFill>
            <p:spPr>
              <a:xfrm>
                <a:off x="8571522" y="1371976"/>
                <a:ext cx="126000" cy="126000"/>
              </a:xfrm>
              <a:prstGeom prst="rect">
                <a:avLst/>
              </a:prstGeom>
            </p:spPr>
          </p:pic>
        </mc:Fallback>
      </mc:AlternateContent>
      <p:grpSp>
        <p:nvGrpSpPr>
          <p:cNvPr id="90" name="Group 89">
            <a:extLst>
              <a:ext uri="{FF2B5EF4-FFF2-40B4-BE49-F238E27FC236}">
                <a16:creationId xmlns:a16="http://schemas.microsoft.com/office/drawing/2014/main" id="{AA206E39-63DE-976D-0F53-701208BA792B}"/>
              </a:ext>
            </a:extLst>
          </p:cNvPr>
          <p:cNvGrpSpPr/>
          <p:nvPr/>
        </p:nvGrpSpPr>
        <p:grpSpPr>
          <a:xfrm>
            <a:off x="8571882" y="1692376"/>
            <a:ext cx="170280" cy="360"/>
            <a:chOff x="8571882" y="1692376"/>
            <a:chExt cx="170280" cy="360"/>
          </a:xfrm>
        </p:grpSpPr>
        <mc:AlternateContent xmlns:mc="http://schemas.openxmlformats.org/markup-compatibility/2006" xmlns:p14="http://schemas.microsoft.com/office/powerpoint/2010/main">
          <mc:Choice Requires="p14">
            <p:contentPart p14:bwMode="auto" r:id="rId63">
              <p14:nvContentPartPr>
                <p14:cNvPr id="88" name="Ink 87">
                  <a:extLst>
                    <a:ext uri="{FF2B5EF4-FFF2-40B4-BE49-F238E27FC236}">
                      <a16:creationId xmlns:a16="http://schemas.microsoft.com/office/drawing/2014/main" id="{43C57F62-C4F4-733C-B2F3-711E342EC692}"/>
                    </a:ext>
                  </a:extLst>
                </p14:cNvPr>
                <p14:cNvContentPartPr/>
                <p14:nvPr/>
              </p14:nvContentPartPr>
              <p14:xfrm>
                <a:off x="8741802" y="1692376"/>
                <a:ext cx="360" cy="360"/>
              </p14:xfrm>
            </p:contentPart>
          </mc:Choice>
          <mc:Fallback xmlns="">
            <p:pic>
              <p:nvPicPr>
                <p:cNvPr id="88" name="Ink 87">
                  <a:extLst>
                    <a:ext uri="{FF2B5EF4-FFF2-40B4-BE49-F238E27FC236}">
                      <a16:creationId xmlns:a16="http://schemas.microsoft.com/office/drawing/2014/main" id="{43C57F62-C4F4-733C-B2F3-711E342EC692}"/>
                    </a:ext>
                  </a:extLst>
                </p:cNvPr>
                <p:cNvPicPr/>
                <p:nvPr/>
              </p:nvPicPr>
              <p:blipFill>
                <a:blip r:embed="rId5"/>
                <a:stretch>
                  <a:fillRect/>
                </a:stretch>
              </p:blipFill>
              <p:spPr>
                <a:xfrm>
                  <a:off x="8678802" y="16297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89" name="Ink 88">
                  <a:extLst>
                    <a:ext uri="{FF2B5EF4-FFF2-40B4-BE49-F238E27FC236}">
                      <a16:creationId xmlns:a16="http://schemas.microsoft.com/office/drawing/2014/main" id="{3345063D-E299-EE9C-32CD-C18FBB4CEF60}"/>
                    </a:ext>
                  </a:extLst>
                </p14:cNvPr>
                <p14:cNvContentPartPr/>
                <p14:nvPr/>
              </p14:nvContentPartPr>
              <p14:xfrm>
                <a:off x="8571882" y="1692376"/>
                <a:ext cx="360" cy="360"/>
              </p14:xfrm>
            </p:contentPart>
          </mc:Choice>
          <mc:Fallback xmlns="">
            <p:pic>
              <p:nvPicPr>
                <p:cNvPr id="89" name="Ink 88">
                  <a:extLst>
                    <a:ext uri="{FF2B5EF4-FFF2-40B4-BE49-F238E27FC236}">
                      <a16:creationId xmlns:a16="http://schemas.microsoft.com/office/drawing/2014/main" id="{3345063D-E299-EE9C-32CD-C18FBB4CEF60}"/>
                    </a:ext>
                  </a:extLst>
                </p:cNvPr>
                <p:cNvPicPr/>
                <p:nvPr/>
              </p:nvPicPr>
              <p:blipFill>
                <a:blip r:embed="rId5"/>
                <a:stretch>
                  <a:fillRect/>
                </a:stretch>
              </p:blipFill>
              <p:spPr>
                <a:xfrm>
                  <a:off x="8508882" y="1629736"/>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5">
            <p14:nvContentPartPr>
              <p14:cNvPr id="91" name="Ink 90">
                <a:extLst>
                  <a:ext uri="{FF2B5EF4-FFF2-40B4-BE49-F238E27FC236}">
                    <a16:creationId xmlns:a16="http://schemas.microsoft.com/office/drawing/2014/main" id="{2FF03F5A-696C-0D9B-CE4D-2F15CFC31F54}"/>
                  </a:ext>
                </a:extLst>
              </p14:cNvPr>
              <p14:cNvContentPartPr/>
              <p14:nvPr/>
            </p14:nvContentPartPr>
            <p14:xfrm>
              <a:off x="8347962" y="1555936"/>
              <a:ext cx="360" cy="360"/>
            </p14:xfrm>
          </p:contentPart>
        </mc:Choice>
        <mc:Fallback xmlns="">
          <p:pic>
            <p:nvPicPr>
              <p:cNvPr id="91" name="Ink 90">
                <a:extLst>
                  <a:ext uri="{FF2B5EF4-FFF2-40B4-BE49-F238E27FC236}">
                    <a16:creationId xmlns:a16="http://schemas.microsoft.com/office/drawing/2014/main" id="{2FF03F5A-696C-0D9B-CE4D-2F15CFC31F54}"/>
                  </a:ext>
                </a:extLst>
              </p:cNvPr>
              <p:cNvPicPr/>
              <p:nvPr/>
            </p:nvPicPr>
            <p:blipFill>
              <a:blip r:embed="rId5"/>
              <a:stretch>
                <a:fillRect/>
              </a:stretch>
            </p:blipFill>
            <p:spPr>
              <a:xfrm>
                <a:off x="8285322" y="14932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93" name="Ink 92">
                <a:extLst>
                  <a:ext uri="{FF2B5EF4-FFF2-40B4-BE49-F238E27FC236}">
                    <a16:creationId xmlns:a16="http://schemas.microsoft.com/office/drawing/2014/main" id="{48010B9F-B948-E99F-EC7A-B1C85717CFC2}"/>
                  </a:ext>
                </a:extLst>
              </p14:cNvPr>
              <p14:cNvContentPartPr/>
              <p14:nvPr/>
            </p14:nvContentPartPr>
            <p14:xfrm>
              <a:off x="8814522" y="1941496"/>
              <a:ext cx="360" cy="360"/>
            </p14:xfrm>
          </p:contentPart>
        </mc:Choice>
        <mc:Fallback xmlns="">
          <p:pic>
            <p:nvPicPr>
              <p:cNvPr id="93" name="Ink 92">
                <a:extLst>
                  <a:ext uri="{FF2B5EF4-FFF2-40B4-BE49-F238E27FC236}">
                    <a16:creationId xmlns:a16="http://schemas.microsoft.com/office/drawing/2014/main" id="{48010B9F-B948-E99F-EC7A-B1C85717CFC2}"/>
                  </a:ext>
                </a:extLst>
              </p:cNvPr>
              <p:cNvPicPr/>
              <p:nvPr/>
            </p:nvPicPr>
            <p:blipFill>
              <a:blip r:embed="rId5"/>
              <a:stretch>
                <a:fillRect/>
              </a:stretch>
            </p:blipFill>
            <p:spPr>
              <a:xfrm>
                <a:off x="8751522" y="18788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94" name="Ink 93">
                <a:extLst>
                  <a:ext uri="{FF2B5EF4-FFF2-40B4-BE49-F238E27FC236}">
                    <a16:creationId xmlns:a16="http://schemas.microsoft.com/office/drawing/2014/main" id="{FF8E7596-EBF0-4041-A733-7C4A3F267708}"/>
                  </a:ext>
                </a:extLst>
              </p14:cNvPr>
              <p14:cNvContentPartPr/>
              <p14:nvPr/>
            </p14:nvContentPartPr>
            <p14:xfrm>
              <a:off x="8550642" y="2134096"/>
              <a:ext cx="360" cy="360"/>
            </p14:xfrm>
          </p:contentPart>
        </mc:Choice>
        <mc:Fallback xmlns="">
          <p:pic>
            <p:nvPicPr>
              <p:cNvPr id="94" name="Ink 93">
                <a:extLst>
                  <a:ext uri="{FF2B5EF4-FFF2-40B4-BE49-F238E27FC236}">
                    <a16:creationId xmlns:a16="http://schemas.microsoft.com/office/drawing/2014/main" id="{FF8E7596-EBF0-4041-A733-7C4A3F267708}"/>
                  </a:ext>
                </a:extLst>
              </p:cNvPr>
              <p:cNvPicPr/>
              <p:nvPr/>
            </p:nvPicPr>
            <p:blipFill>
              <a:blip r:embed="rId5"/>
              <a:stretch>
                <a:fillRect/>
              </a:stretch>
            </p:blipFill>
            <p:spPr>
              <a:xfrm>
                <a:off x="8487642" y="2071456"/>
                <a:ext cx="126000" cy="126000"/>
              </a:xfrm>
              <a:prstGeom prst="rect">
                <a:avLst/>
              </a:prstGeom>
            </p:spPr>
          </p:pic>
        </mc:Fallback>
      </mc:AlternateContent>
      <p:grpSp>
        <p:nvGrpSpPr>
          <p:cNvPr id="96" name="Group 95">
            <a:extLst>
              <a:ext uri="{FF2B5EF4-FFF2-40B4-BE49-F238E27FC236}">
                <a16:creationId xmlns:a16="http://schemas.microsoft.com/office/drawing/2014/main" id="{61DC01F7-09D0-7AAA-7BAF-20D0500FCAA7}"/>
              </a:ext>
            </a:extLst>
          </p:cNvPr>
          <p:cNvGrpSpPr/>
          <p:nvPr/>
        </p:nvGrpSpPr>
        <p:grpSpPr>
          <a:xfrm>
            <a:off x="8211522" y="1872736"/>
            <a:ext cx="124560" cy="50760"/>
            <a:chOff x="8211522" y="1872736"/>
            <a:chExt cx="124560" cy="50760"/>
          </a:xfrm>
        </p:grpSpPr>
        <mc:AlternateContent xmlns:mc="http://schemas.openxmlformats.org/markup-compatibility/2006" xmlns:p14="http://schemas.microsoft.com/office/powerpoint/2010/main">
          <mc:Choice Requires="p14">
            <p:contentPart p14:bwMode="auto" r:id="rId68">
              <p14:nvContentPartPr>
                <p14:cNvPr id="92" name="Ink 91">
                  <a:extLst>
                    <a:ext uri="{FF2B5EF4-FFF2-40B4-BE49-F238E27FC236}">
                      <a16:creationId xmlns:a16="http://schemas.microsoft.com/office/drawing/2014/main" id="{016D7B4D-4BC4-AD9D-8063-5993DEEF95E1}"/>
                    </a:ext>
                  </a:extLst>
                </p14:cNvPr>
                <p14:cNvContentPartPr/>
                <p14:nvPr/>
              </p14:nvContentPartPr>
              <p14:xfrm>
                <a:off x="8335722" y="1872736"/>
                <a:ext cx="360" cy="360"/>
              </p14:xfrm>
            </p:contentPart>
          </mc:Choice>
          <mc:Fallback xmlns="">
            <p:pic>
              <p:nvPicPr>
                <p:cNvPr id="92" name="Ink 91">
                  <a:extLst>
                    <a:ext uri="{FF2B5EF4-FFF2-40B4-BE49-F238E27FC236}">
                      <a16:creationId xmlns:a16="http://schemas.microsoft.com/office/drawing/2014/main" id="{016D7B4D-4BC4-AD9D-8063-5993DEEF95E1}"/>
                    </a:ext>
                  </a:extLst>
                </p:cNvPr>
                <p:cNvPicPr/>
                <p:nvPr/>
              </p:nvPicPr>
              <p:blipFill>
                <a:blip r:embed="rId5"/>
                <a:stretch>
                  <a:fillRect/>
                </a:stretch>
              </p:blipFill>
              <p:spPr>
                <a:xfrm>
                  <a:off x="8273082" y="18097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95" name="Ink 94">
                  <a:extLst>
                    <a:ext uri="{FF2B5EF4-FFF2-40B4-BE49-F238E27FC236}">
                      <a16:creationId xmlns:a16="http://schemas.microsoft.com/office/drawing/2014/main" id="{826368D7-651A-D935-896B-27F8996B534D}"/>
                    </a:ext>
                  </a:extLst>
                </p14:cNvPr>
                <p14:cNvContentPartPr/>
                <p14:nvPr/>
              </p14:nvContentPartPr>
              <p14:xfrm>
                <a:off x="8211522" y="1923136"/>
                <a:ext cx="360" cy="360"/>
              </p14:xfrm>
            </p:contentPart>
          </mc:Choice>
          <mc:Fallback xmlns="">
            <p:pic>
              <p:nvPicPr>
                <p:cNvPr id="95" name="Ink 94">
                  <a:extLst>
                    <a:ext uri="{FF2B5EF4-FFF2-40B4-BE49-F238E27FC236}">
                      <a16:creationId xmlns:a16="http://schemas.microsoft.com/office/drawing/2014/main" id="{826368D7-651A-D935-896B-27F8996B534D}"/>
                    </a:ext>
                  </a:extLst>
                </p:cNvPr>
                <p:cNvPicPr/>
                <p:nvPr/>
              </p:nvPicPr>
              <p:blipFill>
                <a:blip r:embed="rId5"/>
                <a:stretch>
                  <a:fillRect/>
                </a:stretch>
              </p:blipFill>
              <p:spPr>
                <a:xfrm>
                  <a:off x="8148882" y="1860496"/>
                  <a:ext cx="126000" cy="126000"/>
                </a:xfrm>
                <a:prstGeom prst="rect">
                  <a:avLst/>
                </a:prstGeom>
              </p:spPr>
            </p:pic>
          </mc:Fallback>
        </mc:AlternateContent>
      </p:grpSp>
      <p:grpSp>
        <p:nvGrpSpPr>
          <p:cNvPr id="99" name="Group 98">
            <a:extLst>
              <a:ext uri="{FF2B5EF4-FFF2-40B4-BE49-F238E27FC236}">
                <a16:creationId xmlns:a16="http://schemas.microsoft.com/office/drawing/2014/main" id="{E1535514-CA12-9FB8-FC34-122B69DF8168}"/>
              </a:ext>
            </a:extLst>
          </p:cNvPr>
          <p:cNvGrpSpPr/>
          <p:nvPr/>
        </p:nvGrpSpPr>
        <p:grpSpPr>
          <a:xfrm>
            <a:off x="8849442" y="2183416"/>
            <a:ext cx="230040" cy="66960"/>
            <a:chOff x="8849442" y="2183416"/>
            <a:chExt cx="230040" cy="66960"/>
          </a:xfrm>
        </p:grpSpPr>
        <mc:AlternateContent xmlns:mc="http://schemas.openxmlformats.org/markup-compatibility/2006" xmlns:p14="http://schemas.microsoft.com/office/powerpoint/2010/main">
          <mc:Choice Requires="p14">
            <p:contentPart p14:bwMode="auto" r:id="rId70">
              <p14:nvContentPartPr>
                <p14:cNvPr id="97" name="Ink 96">
                  <a:extLst>
                    <a:ext uri="{FF2B5EF4-FFF2-40B4-BE49-F238E27FC236}">
                      <a16:creationId xmlns:a16="http://schemas.microsoft.com/office/drawing/2014/main" id="{694B4541-E694-F560-0B30-C729AB0EAF43}"/>
                    </a:ext>
                  </a:extLst>
                </p14:cNvPr>
                <p14:cNvContentPartPr/>
                <p14:nvPr/>
              </p14:nvContentPartPr>
              <p14:xfrm>
                <a:off x="9079122" y="2183416"/>
                <a:ext cx="360" cy="360"/>
              </p14:xfrm>
            </p:contentPart>
          </mc:Choice>
          <mc:Fallback xmlns="">
            <p:pic>
              <p:nvPicPr>
                <p:cNvPr id="97" name="Ink 96">
                  <a:extLst>
                    <a:ext uri="{FF2B5EF4-FFF2-40B4-BE49-F238E27FC236}">
                      <a16:creationId xmlns:a16="http://schemas.microsoft.com/office/drawing/2014/main" id="{694B4541-E694-F560-0B30-C729AB0EAF43}"/>
                    </a:ext>
                  </a:extLst>
                </p:cNvPr>
                <p:cNvPicPr/>
                <p:nvPr/>
              </p:nvPicPr>
              <p:blipFill>
                <a:blip r:embed="rId5"/>
                <a:stretch>
                  <a:fillRect/>
                </a:stretch>
              </p:blipFill>
              <p:spPr>
                <a:xfrm>
                  <a:off x="9016482" y="21207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98" name="Ink 97">
                  <a:extLst>
                    <a:ext uri="{FF2B5EF4-FFF2-40B4-BE49-F238E27FC236}">
                      <a16:creationId xmlns:a16="http://schemas.microsoft.com/office/drawing/2014/main" id="{3CF63657-FA37-5225-63B4-A76D29C93AB7}"/>
                    </a:ext>
                  </a:extLst>
                </p14:cNvPr>
                <p14:cNvContentPartPr/>
                <p14:nvPr/>
              </p14:nvContentPartPr>
              <p14:xfrm>
                <a:off x="8849442" y="2250016"/>
                <a:ext cx="360" cy="360"/>
              </p14:xfrm>
            </p:contentPart>
          </mc:Choice>
          <mc:Fallback xmlns="">
            <p:pic>
              <p:nvPicPr>
                <p:cNvPr id="98" name="Ink 97">
                  <a:extLst>
                    <a:ext uri="{FF2B5EF4-FFF2-40B4-BE49-F238E27FC236}">
                      <a16:creationId xmlns:a16="http://schemas.microsoft.com/office/drawing/2014/main" id="{3CF63657-FA37-5225-63B4-A76D29C93AB7}"/>
                    </a:ext>
                  </a:extLst>
                </p:cNvPr>
                <p:cNvPicPr/>
                <p:nvPr/>
              </p:nvPicPr>
              <p:blipFill>
                <a:blip r:embed="rId5"/>
                <a:stretch>
                  <a:fillRect/>
                </a:stretch>
              </p:blipFill>
              <p:spPr>
                <a:xfrm>
                  <a:off x="8786442" y="2187016"/>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2">
            <p14:nvContentPartPr>
              <p14:cNvPr id="100" name="Ink 99">
                <a:extLst>
                  <a:ext uri="{FF2B5EF4-FFF2-40B4-BE49-F238E27FC236}">
                    <a16:creationId xmlns:a16="http://schemas.microsoft.com/office/drawing/2014/main" id="{3685F037-13CE-6D95-FF37-4C28113D8B6C}"/>
                  </a:ext>
                </a:extLst>
              </p14:cNvPr>
              <p14:cNvContentPartPr/>
              <p14:nvPr/>
            </p14:nvContentPartPr>
            <p14:xfrm>
              <a:off x="8630562" y="2619376"/>
              <a:ext cx="360" cy="360"/>
            </p14:xfrm>
          </p:contentPart>
        </mc:Choice>
        <mc:Fallback xmlns="">
          <p:pic>
            <p:nvPicPr>
              <p:cNvPr id="100" name="Ink 99">
                <a:extLst>
                  <a:ext uri="{FF2B5EF4-FFF2-40B4-BE49-F238E27FC236}">
                    <a16:creationId xmlns:a16="http://schemas.microsoft.com/office/drawing/2014/main" id="{3685F037-13CE-6D95-FF37-4C28113D8B6C}"/>
                  </a:ext>
                </a:extLst>
              </p:cNvPr>
              <p:cNvPicPr/>
              <p:nvPr/>
            </p:nvPicPr>
            <p:blipFill>
              <a:blip r:embed="rId5"/>
              <a:stretch>
                <a:fillRect/>
              </a:stretch>
            </p:blipFill>
            <p:spPr>
              <a:xfrm>
                <a:off x="8567562" y="25563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01" name="Ink 100">
                <a:extLst>
                  <a:ext uri="{FF2B5EF4-FFF2-40B4-BE49-F238E27FC236}">
                    <a16:creationId xmlns:a16="http://schemas.microsoft.com/office/drawing/2014/main" id="{CECB67E9-19B1-6C8F-2F02-AA6E162ACE7F}"/>
                  </a:ext>
                </a:extLst>
              </p14:cNvPr>
              <p14:cNvContentPartPr/>
              <p14:nvPr/>
            </p14:nvContentPartPr>
            <p14:xfrm>
              <a:off x="8318802" y="2311936"/>
              <a:ext cx="360" cy="360"/>
            </p14:xfrm>
          </p:contentPart>
        </mc:Choice>
        <mc:Fallback xmlns="">
          <p:pic>
            <p:nvPicPr>
              <p:cNvPr id="101" name="Ink 100">
                <a:extLst>
                  <a:ext uri="{FF2B5EF4-FFF2-40B4-BE49-F238E27FC236}">
                    <a16:creationId xmlns:a16="http://schemas.microsoft.com/office/drawing/2014/main" id="{CECB67E9-19B1-6C8F-2F02-AA6E162ACE7F}"/>
                  </a:ext>
                </a:extLst>
              </p:cNvPr>
              <p:cNvPicPr/>
              <p:nvPr/>
            </p:nvPicPr>
            <p:blipFill>
              <a:blip r:embed="rId5"/>
              <a:stretch>
                <a:fillRect/>
              </a:stretch>
            </p:blipFill>
            <p:spPr>
              <a:xfrm>
                <a:off x="8255802" y="2248936"/>
                <a:ext cx="126000" cy="126000"/>
              </a:xfrm>
              <a:prstGeom prst="rect">
                <a:avLst/>
              </a:prstGeom>
            </p:spPr>
          </p:pic>
        </mc:Fallback>
      </mc:AlternateContent>
      <p:grpSp>
        <p:nvGrpSpPr>
          <p:cNvPr id="110" name="Group 109">
            <a:extLst>
              <a:ext uri="{FF2B5EF4-FFF2-40B4-BE49-F238E27FC236}">
                <a16:creationId xmlns:a16="http://schemas.microsoft.com/office/drawing/2014/main" id="{10BA4EFE-02C8-47F0-5B49-5F90728337E5}"/>
              </a:ext>
            </a:extLst>
          </p:cNvPr>
          <p:cNvGrpSpPr/>
          <p:nvPr/>
        </p:nvGrpSpPr>
        <p:grpSpPr>
          <a:xfrm>
            <a:off x="2400402" y="2236336"/>
            <a:ext cx="362520" cy="378720"/>
            <a:chOff x="2400402" y="2236336"/>
            <a:chExt cx="362520" cy="378720"/>
          </a:xfrm>
        </p:grpSpPr>
        <mc:AlternateContent xmlns:mc="http://schemas.openxmlformats.org/markup-compatibility/2006" xmlns:p14="http://schemas.microsoft.com/office/powerpoint/2010/main">
          <mc:Choice Requires="p14">
            <p:contentPart p14:bwMode="auto" r:id="rId74">
              <p14:nvContentPartPr>
                <p14:cNvPr id="102" name="Ink 101">
                  <a:extLst>
                    <a:ext uri="{FF2B5EF4-FFF2-40B4-BE49-F238E27FC236}">
                      <a16:creationId xmlns:a16="http://schemas.microsoft.com/office/drawing/2014/main" id="{F47B9DA4-86D5-7F90-F870-176792D4B3DB}"/>
                    </a:ext>
                  </a:extLst>
                </p14:cNvPr>
                <p14:cNvContentPartPr/>
                <p14:nvPr/>
              </p14:nvContentPartPr>
              <p14:xfrm>
                <a:off x="2555562" y="2236336"/>
                <a:ext cx="360" cy="360"/>
              </p14:xfrm>
            </p:contentPart>
          </mc:Choice>
          <mc:Fallback xmlns="">
            <p:pic>
              <p:nvPicPr>
                <p:cNvPr id="102" name="Ink 101">
                  <a:extLst>
                    <a:ext uri="{FF2B5EF4-FFF2-40B4-BE49-F238E27FC236}">
                      <a16:creationId xmlns:a16="http://schemas.microsoft.com/office/drawing/2014/main" id="{F47B9DA4-86D5-7F90-F870-176792D4B3DB}"/>
                    </a:ext>
                  </a:extLst>
                </p:cNvPr>
                <p:cNvPicPr/>
                <p:nvPr/>
              </p:nvPicPr>
              <p:blipFill>
                <a:blip r:embed="rId5"/>
                <a:stretch>
                  <a:fillRect/>
                </a:stretch>
              </p:blipFill>
              <p:spPr>
                <a:xfrm>
                  <a:off x="2492922" y="21736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03" name="Ink 102">
                  <a:extLst>
                    <a:ext uri="{FF2B5EF4-FFF2-40B4-BE49-F238E27FC236}">
                      <a16:creationId xmlns:a16="http://schemas.microsoft.com/office/drawing/2014/main" id="{ED666A5C-1BA8-DD30-C141-F08D37C13F9A}"/>
                    </a:ext>
                  </a:extLst>
                </p14:cNvPr>
                <p14:cNvContentPartPr/>
                <p14:nvPr/>
              </p14:nvContentPartPr>
              <p14:xfrm>
                <a:off x="2555562" y="2424976"/>
                <a:ext cx="360" cy="360"/>
              </p14:xfrm>
            </p:contentPart>
          </mc:Choice>
          <mc:Fallback xmlns="">
            <p:pic>
              <p:nvPicPr>
                <p:cNvPr id="103" name="Ink 102">
                  <a:extLst>
                    <a:ext uri="{FF2B5EF4-FFF2-40B4-BE49-F238E27FC236}">
                      <a16:creationId xmlns:a16="http://schemas.microsoft.com/office/drawing/2014/main" id="{ED666A5C-1BA8-DD30-C141-F08D37C13F9A}"/>
                    </a:ext>
                  </a:extLst>
                </p:cNvPr>
                <p:cNvPicPr/>
                <p:nvPr/>
              </p:nvPicPr>
              <p:blipFill>
                <a:blip r:embed="rId5"/>
                <a:stretch>
                  <a:fillRect/>
                </a:stretch>
              </p:blipFill>
              <p:spPr>
                <a:xfrm>
                  <a:off x="2492922" y="23623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04" name="Ink 103">
                  <a:extLst>
                    <a:ext uri="{FF2B5EF4-FFF2-40B4-BE49-F238E27FC236}">
                      <a16:creationId xmlns:a16="http://schemas.microsoft.com/office/drawing/2014/main" id="{655FEEDD-7DEC-C7BA-2241-AB66E9402EF1}"/>
                    </a:ext>
                  </a:extLst>
                </p14:cNvPr>
                <p14:cNvContentPartPr/>
                <p14:nvPr/>
              </p14:nvContentPartPr>
              <p14:xfrm>
                <a:off x="2400402" y="2579416"/>
                <a:ext cx="360" cy="360"/>
              </p14:xfrm>
            </p:contentPart>
          </mc:Choice>
          <mc:Fallback xmlns="">
            <p:pic>
              <p:nvPicPr>
                <p:cNvPr id="104" name="Ink 103">
                  <a:extLst>
                    <a:ext uri="{FF2B5EF4-FFF2-40B4-BE49-F238E27FC236}">
                      <a16:creationId xmlns:a16="http://schemas.microsoft.com/office/drawing/2014/main" id="{655FEEDD-7DEC-C7BA-2241-AB66E9402EF1}"/>
                    </a:ext>
                  </a:extLst>
                </p:cNvPr>
                <p:cNvPicPr/>
                <p:nvPr/>
              </p:nvPicPr>
              <p:blipFill>
                <a:blip r:embed="rId5"/>
                <a:stretch>
                  <a:fillRect/>
                </a:stretch>
              </p:blipFill>
              <p:spPr>
                <a:xfrm>
                  <a:off x="2337762" y="25167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05" name="Ink 104">
                  <a:extLst>
                    <a:ext uri="{FF2B5EF4-FFF2-40B4-BE49-F238E27FC236}">
                      <a16:creationId xmlns:a16="http://schemas.microsoft.com/office/drawing/2014/main" id="{FCF4A172-75B3-1DBD-50A1-9015AB581E84}"/>
                    </a:ext>
                  </a:extLst>
                </p14:cNvPr>
                <p14:cNvContentPartPr/>
                <p14:nvPr/>
              </p14:nvContentPartPr>
              <p14:xfrm>
                <a:off x="2591562" y="2614696"/>
                <a:ext cx="360" cy="360"/>
              </p14:xfrm>
            </p:contentPart>
          </mc:Choice>
          <mc:Fallback xmlns="">
            <p:pic>
              <p:nvPicPr>
                <p:cNvPr id="105" name="Ink 104">
                  <a:extLst>
                    <a:ext uri="{FF2B5EF4-FFF2-40B4-BE49-F238E27FC236}">
                      <a16:creationId xmlns:a16="http://schemas.microsoft.com/office/drawing/2014/main" id="{FCF4A172-75B3-1DBD-50A1-9015AB581E84}"/>
                    </a:ext>
                  </a:extLst>
                </p:cNvPr>
                <p:cNvPicPr/>
                <p:nvPr/>
              </p:nvPicPr>
              <p:blipFill>
                <a:blip r:embed="rId5"/>
                <a:stretch>
                  <a:fillRect/>
                </a:stretch>
              </p:blipFill>
              <p:spPr>
                <a:xfrm>
                  <a:off x="2528922" y="25520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07" name="Ink 106">
                  <a:extLst>
                    <a:ext uri="{FF2B5EF4-FFF2-40B4-BE49-F238E27FC236}">
                      <a16:creationId xmlns:a16="http://schemas.microsoft.com/office/drawing/2014/main" id="{E1507CB8-389A-CC7A-00DE-B34847E3E128}"/>
                    </a:ext>
                  </a:extLst>
                </p14:cNvPr>
                <p14:cNvContentPartPr/>
                <p14:nvPr/>
              </p14:nvContentPartPr>
              <p14:xfrm>
                <a:off x="2762562" y="2530816"/>
                <a:ext cx="360" cy="360"/>
              </p14:xfrm>
            </p:contentPart>
          </mc:Choice>
          <mc:Fallback xmlns="">
            <p:pic>
              <p:nvPicPr>
                <p:cNvPr id="107" name="Ink 106">
                  <a:extLst>
                    <a:ext uri="{FF2B5EF4-FFF2-40B4-BE49-F238E27FC236}">
                      <a16:creationId xmlns:a16="http://schemas.microsoft.com/office/drawing/2014/main" id="{E1507CB8-389A-CC7A-00DE-B34847E3E128}"/>
                    </a:ext>
                  </a:extLst>
                </p:cNvPr>
                <p:cNvPicPr/>
                <p:nvPr/>
              </p:nvPicPr>
              <p:blipFill>
                <a:blip r:embed="rId5"/>
                <a:stretch>
                  <a:fillRect/>
                </a:stretch>
              </p:blipFill>
              <p:spPr>
                <a:xfrm>
                  <a:off x="2699922" y="246817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09" name="Ink 108">
                  <a:extLst>
                    <a:ext uri="{FF2B5EF4-FFF2-40B4-BE49-F238E27FC236}">
                      <a16:creationId xmlns:a16="http://schemas.microsoft.com/office/drawing/2014/main" id="{26EFA3E5-5B81-082C-B9ED-A9C4332194F7}"/>
                    </a:ext>
                  </a:extLst>
                </p14:cNvPr>
                <p14:cNvContentPartPr/>
                <p14:nvPr/>
              </p14:nvContentPartPr>
              <p14:xfrm>
                <a:off x="2755002" y="2334616"/>
                <a:ext cx="360" cy="360"/>
              </p14:xfrm>
            </p:contentPart>
          </mc:Choice>
          <mc:Fallback xmlns="">
            <p:pic>
              <p:nvPicPr>
                <p:cNvPr id="109" name="Ink 108">
                  <a:extLst>
                    <a:ext uri="{FF2B5EF4-FFF2-40B4-BE49-F238E27FC236}">
                      <a16:creationId xmlns:a16="http://schemas.microsoft.com/office/drawing/2014/main" id="{26EFA3E5-5B81-082C-B9ED-A9C4332194F7}"/>
                    </a:ext>
                  </a:extLst>
                </p:cNvPr>
                <p:cNvPicPr/>
                <p:nvPr/>
              </p:nvPicPr>
              <p:blipFill>
                <a:blip r:embed="rId5"/>
                <a:stretch>
                  <a:fillRect/>
                </a:stretch>
              </p:blipFill>
              <p:spPr>
                <a:xfrm>
                  <a:off x="2692362" y="2271616"/>
                  <a:ext cx="126000" cy="126000"/>
                </a:xfrm>
                <a:prstGeom prst="rect">
                  <a:avLst/>
                </a:prstGeom>
              </p:spPr>
            </p:pic>
          </mc:Fallback>
        </mc:AlternateContent>
      </p:grpSp>
      <p:grpSp>
        <p:nvGrpSpPr>
          <p:cNvPr id="113" name="Group 112">
            <a:extLst>
              <a:ext uri="{FF2B5EF4-FFF2-40B4-BE49-F238E27FC236}">
                <a16:creationId xmlns:a16="http://schemas.microsoft.com/office/drawing/2014/main" id="{1966B210-E175-904D-A40E-C8C4573333D1}"/>
              </a:ext>
            </a:extLst>
          </p:cNvPr>
          <p:cNvGrpSpPr/>
          <p:nvPr/>
        </p:nvGrpSpPr>
        <p:grpSpPr>
          <a:xfrm>
            <a:off x="2740242" y="2002336"/>
            <a:ext cx="151560" cy="111960"/>
            <a:chOff x="2740242" y="2002336"/>
            <a:chExt cx="151560" cy="111960"/>
          </a:xfrm>
        </p:grpSpPr>
        <mc:AlternateContent xmlns:mc="http://schemas.openxmlformats.org/markup-compatibility/2006" xmlns:p14="http://schemas.microsoft.com/office/powerpoint/2010/main">
          <mc:Choice Requires="p14">
            <p:contentPart p14:bwMode="auto" r:id="rId80">
              <p14:nvContentPartPr>
                <p14:cNvPr id="111" name="Ink 110">
                  <a:extLst>
                    <a:ext uri="{FF2B5EF4-FFF2-40B4-BE49-F238E27FC236}">
                      <a16:creationId xmlns:a16="http://schemas.microsoft.com/office/drawing/2014/main" id="{8875C179-2AE5-24DB-30C3-F169E09AD8B9}"/>
                    </a:ext>
                  </a:extLst>
                </p14:cNvPr>
                <p14:cNvContentPartPr/>
                <p14:nvPr/>
              </p14:nvContentPartPr>
              <p14:xfrm>
                <a:off x="2740242" y="2113936"/>
                <a:ext cx="360" cy="360"/>
              </p14:xfrm>
            </p:contentPart>
          </mc:Choice>
          <mc:Fallback xmlns="">
            <p:pic>
              <p:nvPicPr>
                <p:cNvPr id="111" name="Ink 110">
                  <a:extLst>
                    <a:ext uri="{FF2B5EF4-FFF2-40B4-BE49-F238E27FC236}">
                      <a16:creationId xmlns:a16="http://schemas.microsoft.com/office/drawing/2014/main" id="{8875C179-2AE5-24DB-30C3-F169E09AD8B9}"/>
                    </a:ext>
                  </a:extLst>
                </p:cNvPr>
                <p:cNvPicPr/>
                <p:nvPr/>
              </p:nvPicPr>
              <p:blipFill>
                <a:blip r:embed="rId5"/>
                <a:stretch>
                  <a:fillRect/>
                </a:stretch>
              </p:blipFill>
              <p:spPr>
                <a:xfrm>
                  <a:off x="2677242" y="20512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12" name="Ink 111">
                  <a:extLst>
                    <a:ext uri="{FF2B5EF4-FFF2-40B4-BE49-F238E27FC236}">
                      <a16:creationId xmlns:a16="http://schemas.microsoft.com/office/drawing/2014/main" id="{D02F5AD6-0037-4DFC-C483-3CE2174E4360}"/>
                    </a:ext>
                  </a:extLst>
                </p14:cNvPr>
                <p14:cNvContentPartPr/>
                <p14:nvPr/>
              </p14:nvContentPartPr>
              <p14:xfrm>
                <a:off x="2891442" y="2002336"/>
                <a:ext cx="360" cy="360"/>
              </p14:xfrm>
            </p:contentPart>
          </mc:Choice>
          <mc:Fallback xmlns="">
            <p:pic>
              <p:nvPicPr>
                <p:cNvPr id="112" name="Ink 111">
                  <a:extLst>
                    <a:ext uri="{FF2B5EF4-FFF2-40B4-BE49-F238E27FC236}">
                      <a16:creationId xmlns:a16="http://schemas.microsoft.com/office/drawing/2014/main" id="{D02F5AD6-0037-4DFC-C483-3CE2174E4360}"/>
                    </a:ext>
                  </a:extLst>
                </p:cNvPr>
                <p:cNvPicPr/>
                <p:nvPr/>
              </p:nvPicPr>
              <p:blipFill>
                <a:blip r:embed="rId5"/>
                <a:stretch>
                  <a:fillRect/>
                </a:stretch>
              </p:blipFill>
              <p:spPr>
                <a:xfrm>
                  <a:off x="2828442" y="1939696"/>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2">
            <p14:nvContentPartPr>
              <p14:cNvPr id="114" name="Ink 113">
                <a:extLst>
                  <a:ext uri="{FF2B5EF4-FFF2-40B4-BE49-F238E27FC236}">
                    <a16:creationId xmlns:a16="http://schemas.microsoft.com/office/drawing/2014/main" id="{E45EE857-892F-F86A-F435-54FA0B6F1301}"/>
                  </a:ext>
                </a:extLst>
              </p14:cNvPr>
              <p14:cNvContentPartPr/>
              <p14:nvPr/>
            </p14:nvContentPartPr>
            <p14:xfrm>
              <a:off x="9019722" y="3363136"/>
              <a:ext cx="360" cy="360"/>
            </p14:xfrm>
          </p:contentPart>
        </mc:Choice>
        <mc:Fallback xmlns="">
          <p:pic>
            <p:nvPicPr>
              <p:cNvPr id="114" name="Ink 113">
                <a:extLst>
                  <a:ext uri="{FF2B5EF4-FFF2-40B4-BE49-F238E27FC236}">
                    <a16:creationId xmlns:a16="http://schemas.microsoft.com/office/drawing/2014/main" id="{E45EE857-892F-F86A-F435-54FA0B6F1301}"/>
                  </a:ext>
                </a:extLst>
              </p:cNvPr>
              <p:cNvPicPr/>
              <p:nvPr/>
            </p:nvPicPr>
            <p:blipFill>
              <a:blip r:embed="rId5"/>
              <a:stretch>
                <a:fillRect/>
              </a:stretch>
            </p:blipFill>
            <p:spPr>
              <a:xfrm>
                <a:off x="8957082" y="33001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15" name="Ink 114">
                <a:extLst>
                  <a:ext uri="{FF2B5EF4-FFF2-40B4-BE49-F238E27FC236}">
                    <a16:creationId xmlns:a16="http://schemas.microsoft.com/office/drawing/2014/main" id="{79B25327-8768-9EDA-4D83-F1D5201D9A00}"/>
                  </a:ext>
                </a:extLst>
              </p14:cNvPr>
              <p14:cNvContentPartPr/>
              <p14:nvPr/>
            </p14:nvContentPartPr>
            <p14:xfrm>
              <a:off x="8702562" y="3273496"/>
              <a:ext cx="360" cy="360"/>
            </p14:xfrm>
          </p:contentPart>
        </mc:Choice>
        <mc:Fallback xmlns="">
          <p:pic>
            <p:nvPicPr>
              <p:cNvPr id="115" name="Ink 114">
                <a:extLst>
                  <a:ext uri="{FF2B5EF4-FFF2-40B4-BE49-F238E27FC236}">
                    <a16:creationId xmlns:a16="http://schemas.microsoft.com/office/drawing/2014/main" id="{79B25327-8768-9EDA-4D83-F1D5201D9A00}"/>
                  </a:ext>
                </a:extLst>
              </p:cNvPr>
              <p:cNvPicPr/>
              <p:nvPr/>
            </p:nvPicPr>
            <p:blipFill>
              <a:blip r:embed="rId5"/>
              <a:stretch>
                <a:fillRect/>
              </a:stretch>
            </p:blipFill>
            <p:spPr>
              <a:xfrm>
                <a:off x="8639922" y="32108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16" name="Ink 115">
                <a:extLst>
                  <a:ext uri="{FF2B5EF4-FFF2-40B4-BE49-F238E27FC236}">
                    <a16:creationId xmlns:a16="http://schemas.microsoft.com/office/drawing/2014/main" id="{DBD55810-D482-69DA-BFFB-2979C74DE5D9}"/>
                  </a:ext>
                </a:extLst>
              </p14:cNvPr>
              <p14:cNvContentPartPr/>
              <p14:nvPr/>
            </p14:nvContentPartPr>
            <p14:xfrm>
              <a:off x="8718042" y="3531256"/>
              <a:ext cx="360" cy="360"/>
            </p14:xfrm>
          </p:contentPart>
        </mc:Choice>
        <mc:Fallback xmlns="">
          <p:pic>
            <p:nvPicPr>
              <p:cNvPr id="116" name="Ink 115">
                <a:extLst>
                  <a:ext uri="{FF2B5EF4-FFF2-40B4-BE49-F238E27FC236}">
                    <a16:creationId xmlns:a16="http://schemas.microsoft.com/office/drawing/2014/main" id="{DBD55810-D482-69DA-BFFB-2979C74DE5D9}"/>
                  </a:ext>
                </a:extLst>
              </p:cNvPr>
              <p:cNvPicPr/>
              <p:nvPr/>
            </p:nvPicPr>
            <p:blipFill>
              <a:blip r:embed="rId5"/>
              <a:stretch>
                <a:fillRect/>
              </a:stretch>
            </p:blipFill>
            <p:spPr>
              <a:xfrm>
                <a:off x="8655042" y="346861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17" name="Ink 116">
                <a:extLst>
                  <a:ext uri="{FF2B5EF4-FFF2-40B4-BE49-F238E27FC236}">
                    <a16:creationId xmlns:a16="http://schemas.microsoft.com/office/drawing/2014/main" id="{51D7663C-B433-FA5C-646A-1F93ABA72B8F}"/>
                  </a:ext>
                </a:extLst>
              </p14:cNvPr>
              <p14:cNvContentPartPr/>
              <p14:nvPr/>
            </p14:nvContentPartPr>
            <p14:xfrm>
              <a:off x="8396562" y="3409936"/>
              <a:ext cx="360" cy="360"/>
            </p14:xfrm>
          </p:contentPart>
        </mc:Choice>
        <mc:Fallback xmlns="">
          <p:pic>
            <p:nvPicPr>
              <p:cNvPr id="117" name="Ink 116">
                <a:extLst>
                  <a:ext uri="{FF2B5EF4-FFF2-40B4-BE49-F238E27FC236}">
                    <a16:creationId xmlns:a16="http://schemas.microsoft.com/office/drawing/2014/main" id="{51D7663C-B433-FA5C-646A-1F93ABA72B8F}"/>
                  </a:ext>
                </a:extLst>
              </p:cNvPr>
              <p:cNvPicPr/>
              <p:nvPr/>
            </p:nvPicPr>
            <p:blipFill>
              <a:blip r:embed="rId5"/>
              <a:stretch>
                <a:fillRect/>
              </a:stretch>
            </p:blipFill>
            <p:spPr>
              <a:xfrm>
                <a:off x="8333922" y="3346936"/>
                <a:ext cx="126000" cy="126000"/>
              </a:xfrm>
              <a:prstGeom prst="rect">
                <a:avLst/>
              </a:prstGeom>
            </p:spPr>
          </p:pic>
        </mc:Fallback>
      </mc:AlternateContent>
    </p:spTree>
    <p:extLst>
      <p:ext uri="{BB962C8B-B14F-4D97-AF65-F5344CB8AC3E}">
        <p14:creationId xmlns:p14="http://schemas.microsoft.com/office/powerpoint/2010/main" val="3686391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A876B-E946-7B62-A5B2-EEF0FFCDCC02}"/>
              </a:ext>
            </a:extLst>
          </p:cNvPr>
          <p:cNvSpPr txBox="1"/>
          <p:nvPr/>
        </p:nvSpPr>
        <p:spPr>
          <a:xfrm>
            <a:off x="486067" y="596347"/>
            <a:ext cx="11405430" cy="584775"/>
          </a:xfrm>
          <a:prstGeom prst="rect">
            <a:avLst/>
          </a:prstGeom>
          <a:noFill/>
        </p:spPr>
        <p:txBody>
          <a:bodyPr wrap="none" rtlCol="0">
            <a:spAutoFit/>
          </a:bodyPr>
          <a:lstStyle/>
          <a:p>
            <a:r>
              <a:rPr lang="en-US" sz="3200" dirty="0">
                <a:solidFill>
                  <a:schemeClr val="bg1"/>
                </a:solidFill>
              </a:rPr>
              <a:t>“Students lack comprehension because they lack connections”</a:t>
            </a:r>
          </a:p>
        </p:txBody>
      </p:sp>
      <p:pic>
        <p:nvPicPr>
          <p:cNvPr id="7" name="Picture 6" descr="A black and white picture of a group of black and white pictures of a group of black and white pictures of a group of black and white pictures of a group of black and white pictures of a&#10;&#10;Description automatically generated">
            <a:extLst>
              <a:ext uri="{FF2B5EF4-FFF2-40B4-BE49-F238E27FC236}">
                <a16:creationId xmlns:a16="http://schemas.microsoft.com/office/drawing/2014/main" id="{9E8485CE-FCA5-73C3-9AC0-3C7380CE475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1000"/>
                    </a14:imgEffect>
                  </a14:imgLayer>
                </a14:imgProps>
              </a:ext>
            </a:extLst>
          </a:blip>
          <a:stretch>
            <a:fillRect/>
          </a:stretch>
        </p:blipFill>
        <p:spPr>
          <a:xfrm>
            <a:off x="715010" y="1447465"/>
            <a:ext cx="10611180" cy="3963070"/>
          </a:xfrm>
          <a:prstGeom prst="rect">
            <a:avLst/>
          </a:prstGeom>
        </p:spPr>
      </p:pic>
      <p:sp>
        <p:nvSpPr>
          <p:cNvPr id="8" name="TextBox 7">
            <a:extLst>
              <a:ext uri="{FF2B5EF4-FFF2-40B4-BE49-F238E27FC236}">
                <a16:creationId xmlns:a16="http://schemas.microsoft.com/office/drawing/2014/main" id="{5E058BD9-FA6D-A786-1473-CD8883C4431C}"/>
              </a:ext>
            </a:extLst>
          </p:cNvPr>
          <p:cNvSpPr txBox="1"/>
          <p:nvPr/>
        </p:nvSpPr>
        <p:spPr>
          <a:xfrm>
            <a:off x="6776185" y="5892321"/>
            <a:ext cx="4094582" cy="369332"/>
          </a:xfrm>
          <a:prstGeom prst="rect">
            <a:avLst/>
          </a:prstGeom>
          <a:noFill/>
        </p:spPr>
        <p:txBody>
          <a:bodyPr wrap="none" rtlCol="0">
            <a:spAutoFit/>
          </a:bodyPr>
          <a:lstStyle/>
          <a:p>
            <a:r>
              <a:rPr lang="en-US" dirty="0">
                <a:solidFill>
                  <a:schemeClr val="bg1"/>
                </a:solidFill>
              </a:rPr>
              <a:t>Uncommon Sense Teaching (2021, p.4) </a:t>
            </a:r>
          </a:p>
        </p:txBody>
      </p:sp>
    </p:spTree>
    <p:extLst>
      <p:ext uri="{BB962C8B-B14F-4D97-AF65-F5344CB8AC3E}">
        <p14:creationId xmlns:p14="http://schemas.microsoft.com/office/powerpoint/2010/main" val="4253513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689E7E-3498-C557-A94D-F000700441C8}"/>
              </a:ext>
            </a:extLst>
          </p:cNvPr>
          <p:cNvSpPr txBox="1"/>
          <p:nvPr/>
        </p:nvSpPr>
        <p:spPr>
          <a:xfrm>
            <a:off x="779646" y="712268"/>
            <a:ext cx="10684042" cy="3323987"/>
          </a:xfrm>
          <a:prstGeom prst="rect">
            <a:avLst/>
          </a:prstGeom>
          <a:noFill/>
        </p:spPr>
        <p:txBody>
          <a:bodyPr wrap="square" rtlCol="0">
            <a:spAutoFit/>
          </a:bodyPr>
          <a:lstStyle/>
          <a:p>
            <a:r>
              <a:rPr lang="en-US" sz="3200" dirty="0">
                <a:solidFill>
                  <a:schemeClr val="bg1"/>
                </a:solidFill>
              </a:rPr>
              <a:t>“Hence, a simple way to understanding how to build comprehension in our students would be one that consists of helping them forge rich, interconnected networks of knowledge –ones that enable each existing piece of information in our content area to connect with lots of other information, concepts, and ideas.”</a:t>
            </a:r>
          </a:p>
          <a:p>
            <a:pPr algn="r"/>
            <a:r>
              <a:rPr lang="en-US" dirty="0">
                <a:solidFill>
                  <a:schemeClr val="bg1"/>
                </a:solidFill>
              </a:rPr>
              <a:t>(Lang, 2021, p.97)</a:t>
            </a:r>
          </a:p>
        </p:txBody>
      </p:sp>
      <p:sp>
        <p:nvSpPr>
          <p:cNvPr id="3" name="TextBox 2">
            <a:extLst>
              <a:ext uri="{FF2B5EF4-FFF2-40B4-BE49-F238E27FC236}">
                <a16:creationId xmlns:a16="http://schemas.microsoft.com/office/drawing/2014/main" id="{0456D0E7-ECBA-E81A-1E59-83DFE20427DD}"/>
              </a:ext>
            </a:extLst>
          </p:cNvPr>
          <p:cNvSpPr txBox="1"/>
          <p:nvPr/>
        </p:nvSpPr>
        <p:spPr>
          <a:xfrm>
            <a:off x="779646" y="4129238"/>
            <a:ext cx="11294233" cy="1815882"/>
          </a:xfrm>
          <a:prstGeom prst="rect">
            <a:avLst/>
          </a:prstGeom>
          <a:noFill/>
        </p:spPr>
        <p:txBody>
          <a:bodyPr wrap="square" rtlCol="0">
            <a:spAutoFit/>
          </a:bodyPr>
          <a:lstStyle/>
          <a:p>
            <a:r>
              <a:rPr lang="en-US" sz="2800" dirty="0">
                <a:solidFill>
                  <a:srgbClr val="FFFF00"/>
                </a:solidFill>
              </a:rPr>
              <a:t>“We don’t have to make the connections for them; in fact, it is much better if we don’t. We can just throw a concept out there, like a ball, and ask, ‘What does this remind you of that you’ve encountered in your everyday life?’   </a:t>
            </a:r>
            <a:r>
              <a:rPr lang="en-US" dirty="0">
                <a:solidFill>
                  <a:srgbClr val="FFFF00"/>
                </a:solidFill>
              </a:rPr>
              <a:t>(McGuire, 2015, p.26)</a:t>
            </a:r>
          </a:p>
        </p:txBody>
      </p:sp>
    </p:spTree>
    <p:extLst>
      <p:ext uri="{BB962C8B-B14F-4D97-AF65-F5344CB8AC3E}">
        <p14:creationId xmlns:p14="http://schemas.microsoft.com/office/powerpoint/2010/main" val="1658203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3314" name="Picture 2" descr="Notebook PNG images free download">
            <a:extLst>
              <a:ext uri="{FF2B5EF4-FFF2-40B4-BE49-F238E27FC236}">
                <a16:creationId xmlns:a16="http://schemas.microsoft.com/office/drawing/2014/main" id="{3B7A0932-FDC8-DC22-6A9D-083336E69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71" y="-941934"/>
            <a:ext cx="7885561" cy="45603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55277F-603C-2D7B-BB38-DF87CCFC21BA}"/>
              </a:ext>
            </a:extLst>
          </p:cNvPr>
          <p:cNvSpPr txBox="1"/>
          <p:nvPr/>
        </p:nvSpPr>
        <p:spPr>
          <a:xfrm>
            <a:off x="6226202" y="2775091"/>
            <a:ext cx="4800801" cy="646331"/>
          </a:xfrm>
          <a:prstGeom prst="rect">
            <a:avLst/>
          </a:prstGeom>
          <a:noFill/>
        </p:spPr>
        <p:txBody>
          <a:bodyPr wrap="none" rtlCol="0">
            <a:spAutoFit/>
          </a:bodyPr>
          <a:lstStyle/>
          <a:p>
            <a:r>
              <a:rPr lang="en-US" sz="3600" dirty="0">
                <a:solidFill>
                  <a:schemeClr val="bg1"/>
                </a:solidFill>
              </a:rPr>
              <a:t>Connection Notebooks</a:t>
            </a:r>
          </a:p>
        </p:txBody>
      </p:sp>
      <p:sp>
        <p:nvSpPr>
          <p:cNvPr id="3" name="TextBox 2">
            <a:extLst>
              <a:ext uri="{FF2B5EF4-FFF2-40B4-BE49-F238E27FC236}">
                <a16:creationId xmlns:a16="http://schemas.microsoft.com/office/drawing/2014/main" id="{91E8E47A-C4C2-A161-662B-465CAF2AD3E5}"/>
              </a:ext>
            </a:extLst>
          </p:cNvPr>
          <p:cNvSpPr txBox="1"/>
          <p:nvPr/>
        </p:nvSpPr>
        <p:spPr>
          <a:xfrm>
            <a:off x="499171" y="3436579"/>
            <a:ext cx="11454063" cy="2769989"/>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2400" dirty="0">
                <a:solidFill>
                  <a:srgbClr val="00FFFC"/>
                </a:solidFill>
              </a:rPr>
              <a:t>How does something you learned in class today connect to something you have learned or discussed in another class?</a:t>
            </a:r>
          </a:p>
          <a:p>
            <a:pPr marL="285750" indent="-285750">
              <a:spcBef>
                <a:spcPts val="600"/>
              </a:spcBef>
              <a:spcAft>
                <a:spcPts val="600"/>
              </a:spcAft>
              <a:buFont typeface="Arial" panose="020B0604020202020204" pitchFamily="34" charset="0"/>
              <a:buChar char="•"/>
            </a:pPr>
            <a:r>
              <a:rPr lang="en-US" sz="2400" dirty="0">
                <a:solidFill>
                  <a:srgbClr val="00FF85"/>
                </a:solidFill>
              </a:rPr>
              <a:t>Can you identify a </a:t>
            </a:r>
            <a:r>
              <a:rPr lang="en-US" sz="2400" dirty="0" err="1">
                <a:solidFill>
                  <a:srgbClr val="00FF85"/>
                </a:solidFill>
              </a:rPr>
              <a:t>tiktok</a:t>
            </a:r>
            <a:r>
              <a:rPr lang="en-US" sz="2400" dirty="0">
                <a:solidFill>
                  <a:srgbClr val="00FF85"/>
                </a:solidFill>
              </a:rPr>
              <a:t> video, music video, television show or film that illustrates the course concept today?</a:t>
            </a:r>
            <a:endParaRPr lang="en-US" sz="2400" dirty="0">
              <a:solidFill>
                <a:srgbClr val="FFFF00"/>
              </a:solidFill>
            </a:endParaRPr>
          </a:p>
          <a:p>
            <a:pPr marL="285750" indent="-285750">
              <a:spcBef>
                <a:spcPts val="600"/>
              </a:spcBef>
              <a:spcAft>
                <a:spcPts val="600"/>
              </a:spcAft>
              <a:buFont typeface="Arial" panose="020B0604020202020204" pitchFamily="34" charset="0"/>
              <a:buChar char="•"/>
            </a:pPr>
            <a:r>
              <a:rPr lang="en-US" sz="2400" dirty="0">
                <a:solidFill>
                  <a:srgbClr val="FFFF00"/>
                </a:solidFill>
              </a:rPr>
              <a:t>Connect today’s lesson to a current cultural event you’re hearing about on the news</a:t>
            </a:r>
          </a:p>
          <a:p>
            <a:pPr marL="285750" indent="-285750">
              <a:spcBef>
                <a:spcPts val="600"/>
              </a:spcBef>
              <a:spcAft>
                <a:spcPts val="600"/>
              </a:spcAft>
              <a:buFont typeface="Arial" panose="020B0604020202020204" pitchFamily="34" charset="0"/>
              <a:buChar char="•"/>
            </a:pPr>
            <a:r>
              <a:rPr lang="en-US" sz="2400" dirty="0">
                <a:solidFill>
                  <a:schemeClr val="bg1"/>
                </a:solidFill>
              </a:rPr>
              <a:t>Construct a concept map illustrating today’s main take-aways</a:t>
            </a:r>
          </a:p>
        </p:txBody>
      </p:sp>
    </p:spTree>
    <p:extLst>
      <p:ext uri="{BB962C8B-B14F-4D97-AF65-F5344CB8AC3E}">
        <p14:creationId xmlns:p14="http://schemas.microsoft.com/office/powerpoint/2010/main" val="3793928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B91A4B-B456-44C7-4DEA-6BE67E5CB04C}"/>
              </a:ext>
            </a:extLst>
          </p:cNvPr>
          <p:cNvSpPr txBox="1"/>
          <p:nvPr/>
        </p:nvSpPr>
        <p:spPr>
          <a:xfrm>
            <a:off x="4781821" y="733137"/>
            <a:ext cx="3617401" cy="1508105"/>
          </a:xfrm>
          <a:prstGeom prst="rect">
            <a:avLst/>
          </a:prstGeom>
          <a:noFill/>
        </p:spPr>
        <p:txBody>
          <a:bodyPr wrap="none" rtlCol="0">
            <a:spAutoFit/>
          </a:bodyPr>
          <a:lstStyle/>
          <a:p>
            <a:r>
              <a:rPr lang="en-US" sz="3600" dirty="0">
                <a:solidFill>
                  <a:schemeClr val="bg1"/>
                </a:solidFill>
              </a:rPr>
              <a:t>Concept / </a:t>
            </a:r>
          </a:p>
          <a:p>
            <a:r>
              <a:rPr lang="en-US" sz="3600" dirty="0">
                <a:solidFill>
                  <a:schemeClr val="bg1"/>
                </a:solidFill>
              </a:rPr>
              <a:t>Mind Maps</a:t>
            </a:r>
          </a:p>
          <a:p>
            <a:r>
              <a:rPr lang="en-US" sz="2000" dirty="0">
                <a:solidFill>
                  <a:srgbClr val="FFFF00"/>
                </a:solidFill>
              </a:rPr>
              <a:t>(End of class summary activity)</a:t>
            </a:r>
          </a:p>
        </p:txBody>
      </p:sp>
      <p:pic>
        <p:nvPicPr>
          <p:cNvPr id="14338" name="Picture 2" descr="Bubbl.us awesome app for creating concept maps | Create mind map, Mind map, Mind mapping software">
            <a:extLst>
              <a:ext uri="{FF2B5EF4-FFF2-40B4-BE49-F238E27FC236}">
                <a16:creationId xmlns:a16="http://schemas.microsoft.com/office/drawing/2014/main" id="{5DD766AC-5DF6-A46E-1C67-C627C7F1A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73" y="215751"/>
            <a:ext cx="3750927" cy="247957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ow to Use Concept Mapping in the Classroom: A Complete Guide | Concept map, Map, Teaching ...">
            <a:extLst>
              <a:ext uri="{FF2B5EF4-FFF2-40B4-BE49-F238E27FC236}">
                <a16:creationId xmlns:a16="http://schemas.microsoft.com/office/drawing/2014/main" id="{FCCEB699-5678-6CA2-5F3D-99822BD1D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729" y="205189"/>
            <a:ext cx="3591479" cy="21323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D976CA-365B-571D-5A85-DFEE043B363A}"/>
              </a:ext>
            </a:extLst>
          </p:cNvPr>
          <p:cNvSpPr txBox="1"/>
          <p:nvPr/>
        </p:nvSpPr>
        <p:spPr>
          <a:xfrm>
            <a:off x="1654791" y="3429000"/>
            <a:ext cx="3275798" cy="1754326"/>
          </a:xfrm>
          <a:prstGeom prst="rect">
            <a:avLst/>
          </a:prstGeom>
          <a:noFill/>
        </p:spPr>
        <p:txBody>
          <a:bodyPr wrap="square" rtlCol="0">
            <a:spAutoFit/>
          </a:bodyPr>
          <a:lstStyle/>
          <a:p>
            <a:r>
              <a:rPr lang="en-US" sz="3600" dirty="0">
                <a:solidFill>
                  <a:schemeClr val="bg1"/>
                </a:solidFill>
              </a:rPr>
              <a:t>Identify the </a:t>
            </a:r>
          </a:p>
          <a:p>
            <a:r>
              <a:rPr lang="en-US" sz="3600" dirty="0">
                <a:solidFill>
                  <a:schemeClr val="bg1"/>
                </a:solidFill>
              </a:rPr>
              <a:t>connections</a:t>
            </a:r>
          </a:p>
          <a:p>
            <a:r>
              <a:rPr lang="en-US" sz="3600" dirty="0">
                <a:solidFill>
                  <a:schemeClr val="bg1"/>
                </a:solidFill>
              </a:rPr>
              <a:t>Activity </a:t>
            </a:r>
          </a:p>
        </p:txBody>
      </p:sp>
      <p:pic>
        <p:nvPicPr>
          <p:cNvPr id="5" name="Picture 4" descr="A group of people sitting in a circle with pink strings&#10;&#10;Description automatically generated">
            <a:extLst>
              <a:ext uri="{FF2B5EF4-FFF2-40B4-BE49-F238E27FC236}">
                <a16:creationId xmlns:a16="http://schemas.microsoft.com/office/drawing/2014/main" id="{A8828BC1-C61A-C65A-7910-35088AC9A23E}"/>
              </a:ext>
            </a:extLst>
          </p:cNvPr>
          <p:cNvPicPr>
            <a:picLocks noChangeAspect="1"/>
          </p:cNvPicPr>
          <p:nvPr/>
        </p:nvPicPr>
        <p:blipFill>
          <a:blip r:embed="rId5"/>
          <a:stretch>
            <a:fillRect/>
          </a:stretch>
        </p:blipFill>
        <p:spPr>
          <a:xfrm>
            <a:off x="4443891" y="2617266"/>
            <a:ext cx="5075112" cy="3806333"/>
          </a:xfrm>
          <a:prstGeom prst="rect">
            <a:avLst/>
          </a:prstGeom>
        </p:spPr>
      </p:pic>
      <p:pic>
        <p:nvPicPr>
          <p:cNvPr id="47" name="Picture 46" descr="A group of women holding red ropes&#10;&#10;Description automatically generated">
            <a:extLst>
              <a:ext uri="{FF2B5EF4-FFF2-40B4-BE49-F238E27FC236}">
                <a16:creationId xmlns:a16="http://schemas.microsoft.com/office/drawing/2014/main" id="{579F3033-FDCF-BBCA-B732-6A05898D7074}"/>
              </a:ext>
            </a:extLst>
          </p:cNvPr>
          <p:cNvPicPr>
            <a:picLocks noChangeAspect="1"/>
          </p:cNvPicPr>
          <p:nvPr/>
        </p:nvPicPr>
        <p:blipFill>
          <a:blip r:embed="rId6"/>
          <a:stretch>
            <a:fillRect/>
          </a:stretch>
        </p:blipFill>
        <p:spPr>
          <a:xfrm>
            <a:off x="8399222" y="3432087"/>
            <a:ext cx="3485321" cy="2613991"/>
          </a:xfrm>
          <a:prstGeom prst="rect">
            <a:avLst/>
          </a:prstGeom>
        </p:spPr>
      </p:pic>
    </p:spTree>
    <p:extLst>
      <p:ext uri="{BB962C8B-B14F-4D97-AF65-F5344CB8AC3E}">
        <p14:creationId xmlns:p14="http://schemas.microsoft.com/office/powerpoint/2010/main" val="330103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0170F3C-5CBE-00F5-FE4E-7A958A422F52}"/>
              </a:ext>
            </a:extLst>
          </p:cNvPr>
          <p:cNvCxnSpPr/>
          <p:nvPr/>
        </p:nvCxnSpPr>
        <p:spPr>
          <a:xfrm>
            <a:off x="1089762" y="1966586"/>
            <a:ext cx="6651321" cy="0"/>
          </a:xfrm>
          <a:prstGeom prst="line">
            <a:avLst/>
          </a:prstGeom>
          <a:ln w="63500">
            <a:solidFill>
              <a:srgbClr val="00FF85">
                <a:alpha val="20000"/>
              </a:srgbClr>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742FB5C-C6A1-8938-51ED-79B5AC85C00E}"/>
              </a:ext>
            </a:extLst>
          </p:cNvPr>
          <p:cNvCxnSpPr/>
          <p:nvPr/>
        </p:nvCxnSpPr>
        <p:spPr>
          <a:xfrm>
            <a:off x="1089759" y="3074148"/>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893DD5B-BC37-045A-F724-EDE199BEA3EF}"/>
              </a:ext>
            </a:extLst>
          </p:cNvPr>
          <p:cNvSpPr txBox="1"/>
          <p:nvPr/>
        </p:nvSpPr>
        <p:spPr>
          <a:xfrm>
            <a:off x="1089763" y="2115803"/>
            <a:ext cx="3262432" cy="830997"/>
          </a:xfrm>
          <a:prstGeom prst="rect">
            <a:avLst/>
          </a:prstGeom>
          <a:noFill/>
        </p:spPr>
        <p:txBody>
          <a:bodyPr wrap="none" rtlCol="0">
            <a:spAutoFit/>
          </a:bodyPr>
          <a:lstStyle/>
          <a:p>
            <a:r>
              <a:rPr lang="en-US" sz="4800" dirty="0">
                <a:solidFill>
                  <a:schemeClr val="tx2">
                    <a:lumMod val="90000"/>
                    <a:lumOff val="10000"/>
                  </a:schemeClr>
                </a:solidFill>
              </a:rPr>
              <a:t>Connecting</a:t>
            </a:r>
          </a:p>
        </p:txBody>
      </p:sp>
      <p:sp>
        <p:nvSpPr>
          <p:cNvPr id="6" name="TextBox 5">
            <a:extLst>
              <a:ext uri="{FF2B5EF4-FFF2-40B4-BE49-F238E27FC236}">
                <a16:creationId xmlns:a16="http://schemas.microsoft.com/office/drawing/2014/main" id="{E04E6E57-C2AC-6AC6-640A-99189ACF7E6B}"/>
              </a:ext>
            </a:extLst>
          </p:cNvPr>
          <p:cNvSpPr txBox="1"/>
          <p:nvPr/>
        </p:nvSpPr>
        <p:spPr>
          <a:xfrm>
            <a:off x="1089762" y="615233"/>
            <a:ext cx="4589077" cy="923330"/>
          </a:xfrm>
          <a:prstGeom prst="rect">
            <a:avLst/>
          </a:prstGeom>
          <a:noFill/>
        </p:spPr>
        <p:txBody>
          <a:bodyPr wrap="none" rtlCol="0">
            <a:spAutoFit/>
          </a:bodyPr>
          <a:lstStyle/>
          <a:p>
            <a:r>
              <a:rPr lang="en-US" sz="5400" dirty="0">
                <a:solidFill>
                  <a:srgbClr val="00FFFC"/>
                </a:solidFill>
              </a:rPr>
              <a:t>Understanding</a:t>
            </a:r>
          </a:p>
        </p:txBody>
      </p:sp>
      <p:cxnSp>
        <p:nvCxnSpPr>
          <p:cNvPr id="7" name="Straight Connector 6">
            <a:extLst>
              <a:ext uri="{FF2B5EF4-FFF2-40B4-BE49-F238E27FC236}">
                <a16:creationId xmlns:a16="http://schemas.microsoft.com/office/drawing/2014/main" id="{F7FB237C-F166-9D82-D28A-9ACF5AD28A25}"/>
              </a:ext>
            </a:extLst>
          </p:cNvPr>
          <p:cNvCxnSpPr/>
          <p:nvPr/>
        </p:nvCxnSpPr>
        <p:spPr>
          <a:xfrm>
            <a:off x="1089759" y="4069812"/>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309460E-BFB2-D511-C449-BE4BE4E97C06}"/>
              </a:ext>
            </a:extLst>
          </p:cNvPr>
          <p:cNvSpPr txBox="1"/>
          <p:nvPr/>
        </p:nvSpPr>
        <p:spPr>
          <a:xfrm>
            <a:off x="1089760" y="3238815"/>
            <a:ext cx="2904962" cy="830997"/>
          </a:xfrm>
          <a:prstGeom prst="rect">
            <a:avLst/>
          </a:prstGeom>
          <a:noFill/>
        </p:spPr>
        <p:txBody>
          <a:bodyPr wrap="none" rtlCol="0">
            <a:spAutoFit/>
          </a:bodyPr>
          <a:lstStyle/>
          <a:p>
            <a:r>
              <a:rPr lang="en-US" sz="4800" dirty="0">
                <a:solidFill>
                  <a:schemeClr val="bg1"/>
                </a:solidFill>
              </a:rPr>
              <a:t>Explaining</a:t>
            </a:r>
          </a:p>
        </p:txBody>
      </p:sp>
      <p:pic>
        <p:nvPicPr>
          <p:cNvPr id="17" name="Picture 16" descr="A magnifying glass over a rainbow pyramid&#10;&#10;Description automatically generated">
            <a:extLst>
              <a:ext uri="{FF2B5EF4-FFF2-40B4-BE49-F238E27FC236}">
                <a16:creationId xmlns:a16="http://schemas.microsoft.com/office/drawing/2014/main" id="{A0FB0795-2E95-7DB9-4F78-2B005005DA24}"/>
              </a:ext>
            </a:extLst>
          </p:cNvPr>
          <p:cNvPicPr>
            <a:picLocks noChangeAspect="1"/>
          </p:cNvPicPr>
          <p:nvPr/>
        </p:nvPicPr>
        <p:blipFill>
          <a:blip r:embed="rId3"/>
          <a:stretch>
            <a:fillRect/>
          </a:stretch>
        </p:blipFill>
        <p:spPr>
          <a:xfrm>
            <a:off x="7879325" y="91382"/>
            <a:ext cx="4176408" cy="3978430"/>
          </a:xfrm>
          <a:prstGeom prst="rect">
            <a:avLst/>
          </a:prstGeom>
        </p:spPr>
      </p:pic>
      <p:sp>
        <p:nvSpPr>
          <p:cNvPr id="11" name="TextBox 10">
            <a:extLst>
              <a:ext uri="{FF2B5EF4-FFF2-40B4-BE49-F238E27FC236}">
                <a16:creationId xmlns:a16="http://schemas.microsoft.com/office/drawing/2014/main" id="{7E509386-D2F9-80C6-1A02-0D6C93C784D1}"/>
              </a:ext>
            </a:extLst>
          </p:cNvPr>
          <p:cNvSpPr txBox="1"/>
          <p:nvPr/>
        </p:nvSpPr>
        <p:spPr>
          <a:xfrm>
            <a:off x="3994722" y="3255516"/>
            <a:ext cx="4648067" cy="830997"/>
          </a:xfrm>
          <a:prstGeom prst="rect">
            <a:avLst/>
          </a:prstGeom>
          <a:noFill/>
        </p:spPr>
        <p:txBody>
          <a:bodyPr wrap="none" rtlCol="0">
            <a:spAutoFit/>
          </a:bodyPr>
          <a:lstStyle/>
          <a:p>
            <a:r>
              <a:rPr lang="en-US" sz="4800" dirty="0">
                <a:solidFill>
                  <a:srgbClr val="FFFF00"/>
                </a:solidFill>
              </a:rPr>
              <a:t>...Self-Explaining</a:t>
            </a:r>
          </a:p>
        </p:txBody>
      </p:sp>
      <p:sp>
        <p:nvSpPr>
          <p:cNvPr id="12" name="TextBox 11">
            <a:extLst>
              <a:ext uri="{FF2B5EF4-FFF2-40B4-BE49-F238E27FC236}">
                <a16:creationId xmlns:a16="http://schemas.microsoft.com/office/drawing/2014/main" id="{71D79378-C089-6B0E-4207-946EC3FA39A5}"/>
              </a:ext>
            </a:extLst>
          </p:cNvPr>
          <p:cNvSpPr txBox="1"/>
          <p:nvPr/>
        </p:nvSpPr>
        <p:spPr>
          <a:xfrm>
            <a:off x="1614223" y="4234478"/>
            <a:ext cx="9644756" cy="1569660"/>
          </a:xfrm>
          <a:prstGeom prst="rect">
            <a:avLst/>
          </a:prstGeom>
          <a:noFill/>
        </p:spPr>
        <p:txBody>
          <a:bodyPr wrap="none" rtlCol="0">
            <a:spAutoFit/>
          </a:bodyPr>
          <a:lstStyle/>
          <a:p>
            <a:pPr marL="285750" indent="-285750">
              <a:buFont typeface="Arial" panose="020B0604020202020204" pitchFamily="34" charset="0"/>
              <a:buChar char="•"/>
            </a:pPr>
            <a:r>
              <a:rPr lang="en-US" sz="3200" dirty="0">
                <a:solidFill>
                  <a:srgbClr val="00FFFC"/>
                </a:solidFill>
              </a:rPr>
              <a:t>Talk-</a:t>
            </a:r>
            <a:r>
              <a:rPr lang="en-US" sz="3200" dirty="0" err="1">
                <a:solidFill>
                  <a:srgbClr val="00FFFC"/>
                </a:solidFill>
              </a:rPr>
              <a:t>Alouds</a:t>
            </a:r>
            <a:r>
              <a:rPr lang="en-US" sz="3200" dirty="0">
                <a:solidFill>
                  <a:srgbClr val="00FFFC"/>
                </a:solidFill>
              </a:rPr>
              <a:t>: </a:t>
            </a:r>
            <a:r>
              <a:rPr lang="en-US" sz="3200" dirty="0">
                <a:solidFill>
                  <a:srgbClr val="FFFF00"/>
                </a:solidFill>
              </a:rPr>
              <a:t>to self, to a peer, with worked examples</a:t>
            </a:r>
          </a:p>
          <a:p>
            <a:pPr marL="285750" indent="-285750">
              <a:buFont typeface="Arial" panose="020B0604020202020204" pitchFamily="34" charset="0"/>
              <a:buChar char="•"/>
            </a:pPr>
            <a:r>
              <a:rPr lang="en-US" sz="3200" dirty="0">
                <a:solidFill>
                  <a:srgbClr val="00FFFC"/>
                </a:solidFill>
              </a:rPr>
              <a:t>Diagraming / illustrating</a:t>
            </a:r>
          </a:p>
          <a:p>
            <a:pPr marL="285750" indent="-285750">
              <a:buFont typeface="Arial" panose="020B0604020202020204" pitchFamily="34" charset="0"/>
              <a:buChar char="•"/>
            </a:pPr>
            <a:r>
              <a:rPr lang="en-US" sz="3200" dirty="0">
                <a:solidFill>
                  <a:srgbClr val="00FFFC"/>
                </a:solidFill>
              </a:rPr>
              <a:t>Writing</a:t>
            </a:r>
          </a:p>
        </p:txBody>
      </p:sp>
    </p:spTree>
    <p:extLst>
      <p:ext uri="{BB962C8B-B14F-4D97-AF65-F5344CB8AC3E}">
        <p14:creationId xmlns:p14="http://schemas.microsoft.com/office/powerpoint/2010/main" val="314321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128" name="Picture 8">
            <a:extLst>
              <a:ext uri="{FF2B5EF4-FFF2-40B4-BE49-F238E27FC236}">
                <a16:creationId xmlns:a16="http://schemas.microsoft.com/office/drawing/2014/main" id="{C04EC55B-C69B-138D-78C8-4DDCE1242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58157">
            <a:off x="631201" y="248627"/>
            <a:ext cx="4294066" cy="64410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C99BFF1-03BD-A776-09CF-C2B2ED6F4F9F}"/>
              </a:ext>
            </a:extLst>
          </p:cNvPr>
          <p:cNvSpPr txBox="1"/>
          <p:nvPr/>
        </p:nvSpPr>
        <p:spPr>
          <a:xfrm>
            <a:off x="5649237" y="676405"/>
            <a:ext cx="5711870" cy="4401205"/>
          </a:xfrm>
          <a:prstGeom prst="rect">
            <a:avLst/>
          </a:prstGeom>
          <a:noFill/>
        </p:spPr>
        <p:txBody>
          <a:bodyPr wrap="square" rtlCol="0">
            <a:spAutoFit/>
          </a:bodyPr>
          <a:lstStyle/>
          <a:p>
            <a:r>
              <a:rPr lang="en-US" sz="4000" dirty="0">
                <a:solidFill>
                  <a:schemeClr val="bg1"/>
                </a:solidFill>
              </a:rPr>
              <a:t>It’s February 23, 2024</a:t>
            </a:r>
          </a:p>
          <a:p>
            <a:endParaRPr lang="en-US" sz="4000" dirty="0">
              <a:solidFill>
                <a:schemeClr val="bg1"/>
              </a:solidFill>
            </a:endParaRPr>
          </a:p>
          <a:p>
            <a:r>
              <a:rPr lang="en-US" sz="4000" dirty="0">
                <a:solidFill>
                  <a:schemeClr val="bg1"/>
                </a:solidFill>
              </a:rPr>
              <a:t>How many of you made a New Year’s Resolution this year that you’ve already broken?</a:t>
            </a:r>
          </a:p>
          <a:p>
            <a:r>
              <a:rPr lang="en-US" sz="4000" dirty="0">
                <a:solidFill>
                  <a:schemeClr val="bg1"/>
                </a:solidFill>
              </a:rPr>
              <a:t> </a:t>
            </a:r>
          </a:p>
        </p:txBody>
      </p:sp>
    </p:spTree>
    <p:extLst>
      <p:ext uri="{BB962C8B-B14F-4D97-AF65-F5344CB8AC3E}">
        <p14:creationId xmlns:p14="http://schemas.microsoft.com/office/powerpoint/2010/main" val="211415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0170F3C-5CBE-00F5-FE4E-7A958A422F52}"/>
              </a:ext>
            </a:extLst>
          </p:cNvPr>
          <p:cNvCxnSpPr/>
          <p:nvPr/>
        </p:nvCxnSpPr>
        <p:spPr>
          <a:xfrm>
            <a:off x="1089762" y="1966586"/>
            <a:ext cx="6651321" cy="0"/>
          </a:xfrm>
          <a:prstGeom prst="line">
            <a:avLst/>
          </a:prstGeom>
          <a:ln w="63500">
            <a:solidFill>
              <a:srgbClr val="00FF85">
                <a:alpha val="20000"/>
              </a:srgbClr>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742FB5C-C6A1-8938-51ED-79B5AC85C00E}"/>
              </a:ext>
            </a:extLst>
          </p:cNvPr>
          <p:cNvCxnSpPr/>
          <p:nvPr/>
        </p:nvCxnSpPr>
        <p:spPr>
          <a:xfrm>
            <a:off x="1089759" y="3074148"/>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893DD5B-BC37-045A-F724-EDE199BEA3EF}"/>
              </a:ext>
            </a:extLst>
          </p:cNvPr>
          <p:cNvSpPr txBox="1"/>
          <p:nvPr/>
        </p:nvSpPr>
        <p:spPr>
          <a:xfrm>
            <a:off x="1089763" y="2115803"/>
            <a:ext cx="3262432" cy="830997"/>
          </a:xfrm>
          <a:prstGeom prst="rect">
            <a:avLst/>
          </a:prstGeom>
          <a:noFill/>
        </p:spPr>
        <p:txBody>
          <a:bodyPr wrap="none" rtlCol="0">
            <a:spAutoFit/>
          </a:bodyPr>
          <a:lstStyle/>
          <a:p>
            <a:r>
              <a:rPr lang="en-US" sz="4800" dirty="0">
                <a:solidFill>
                  <a:schemeClr val="tx2">
                    <a:lumMod val="90000"/>
                    <a:lumOff val="10000"/>
                  </a:schemeClr>
                </a:solidFill>
              </a:rPr>
              <a:t>Connecting</a:t>
            </a:r>
          </a:p>
        </p:txBody>
      </p:sp>
      <p:sp>
        <p:nvSpPr>
          <p:cNvPr id="6" name="TextBox 5">
            <a:extLst>
              <a:ext uri="{FF2B5EF4-FFF2-40B4-BE49-F238E27FC236}">
                <a16:creationId xmlns:a16="http://schemas.microsoft.com/office/drawing/2014/main" id="{E04E6E57-C2AC-6AC6-640A-99189ACF7E6B}"/>
              </a:ext>
            </a:extLst>
          </p:cNvPr>
          <p:cNvSpPr txBox="1"/>
          <p:nvPr/>
        </p:nvSpPr>
        <p:spPr>
          <a:xfrm>
            <a:off x="1089762" y="615233"/>
            <a:ext cx="4589077" cy="923330"/>
          </a:xfrm>
          <a:prstGeom prst="rect">
            <a:avLst/>
          </a:prstGeom>
          <a:noFill/>
        </p:spPr>
        <p:txBody>
          <a:bodyPr wrap="none" rtlCol="0">
            <a:spAutoFit/>
          </a:bodyPr>
          <a:lstStyle/>
          <a:p>
            <a:r>
              <a:rPr lang="en-US" sz="5400" dirty="0">
                <a:solidFill>
                  <a:srgbClr val="00FFFC"/>
                </a:solidFill>
              </a:rPr>
              <a:t>Understanding</a:t>
            </a:r>
          </a:p>
        </p:txBody>
      </p:sp>
      <p:cxnSp>
        <p:nvCxnSpPr>
          <p:cNvPr id="7" name="Straight Connector 6">
            <a:extLst>
              <a:ext uri="{FF2B5EF4-FFF2-40B4-BE49-F238E27FC236}">
                <a16:creationId xmlns:a16="http://schemas.microsoft.com/office/drawing/2014/main" id="{F7FB237C-F166-9D82-D28A-9ACF5AD28A25}"/>
              </a:ext>
            </a:extLst>
          </p:cNvPr>
          <p:cNvCxnSpPr/>
          <p:nvPr/>
        </p:nvCxnSpPr>
        <p:spPr>
          <a:xfrm>
            <a:off x="1089759" y="4069812"/>
            <a:ext cx="6651321" cy="0"/>
          </a:xfrm>
          <a:prstGeom prst="line">
            <a:avLst/>
          </a:prstGeom>
          <a:ln w="63500">
            <a:solidFill>
              <a:srgbClr val="00FF85"/>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309460E-BFB2-D511-C449-BE4BE4E97C06}"/>
              </a:ext>
            </a:extLst>
          </p:cNvPr>
          <p:cNvSpPr txBox="1"/>
          <p:nvPr/>
        </p:nvSpPr>
        <p:spPr>
          <a:xfrm>
            <a:off x="1089760" y="3238815"/>
            <a:ext cx="2904962" cy="830997"/>
          </a:xfrm>
          <a:prstGeom prst="rect">
            <a:avLst/>
          </a:prstGeom>
          <a:noFill/>
        </p:spPr>
        <p:txBody>
          <a:bodyPr wrap="none" rtlCol="0">
            <a:spAutoFit/>
          </a:bodyPr>
          <a:lstStyle/>
          <a:p>
            <a:r>
              <a:rPr lang="en-US" sz="4800" dirty="0">
                <a:solidFill>
                  <a:schemeClr val="bg1"/>
                </a:solidFill>
              </a:rPr>
              <a:t>Explaining</a:t>
            </a:r>
          </a:p>
        </p:txBody>
      </p:sp>
      <p:pic>
        <p:nvPicPr>
          <p:cNvPr id="17" name="Picture 16" descr="A magnifying glass over a rainbow pyramid&#10;&#10;Description automatically generated">
            <a:extLst>
              <a:ext uri="{FF2B5EF4-FFF2-40B4-BE49-F238E27FC236}">
                <a16:creationId xmlns:a16="http://schemas.microsoft.com/office/drawing/2014/main" id="{A0FB0795-2E95-7DB9-4F78-2B005005DA24}"/>
              </a:ext>
            </a:extLst>
          </p:cNvPr>
          <p:cNvPicPr>
            <a:picLocks noChangeAspect="1"/>
          </p:cNvPicPr>
          <p:nvPr/>
        </p:nvPicPr>
        <p:blipFill>
          <a:blip r:embed="rId2"/>
          <a:stretch>
            <a:fillRect/>
          </a:stretch>
        </p:blipFill>
        <p:spPr>
          <a:xfrm>
            <a:off x="7879325" y="91382"/>
            <a:ext cx="4176408" cy="3978430"/>
          </a:xfrm>
          <a:prstGeom prst="rect">
            <a:avLst/>
          </a:prstGeom>
        </p:spPr>
      </p:pic>
      <p:sp>
        <p:nvSpPr>
          <p:cNvPr id="11" name="TextBox 10">
            <a:extLst>
              <a:ext uri="{FF2B5EF4-FFF2-40B4-BE49-F238E27FC236}">
                <a16:creationId xmlns:a16="http://schemas.microsoft.com/office/drawing/2014/main" id="{7E509386-D2F9-80C6-1A02-0D6C93C784D1}"/>
              </a:ext>
            </a:extLst>
          </p:cNvPr>
          <p:cNvSpPr txBox="1"/>
          <p:nvPr/>
        </p:nvSpPr>
        <p:spPr>
          <a:xfrm>
            <a:off x="3994722" y="3255516"/>
            <a:ext cx="4648067" cy="830997"/>
          </a:xfrm>
          <a:prstGeom prst="rect">
            <a:avLst/>
          </a:prstGeom>
          <a:noFill/>
        </p:spPr>
        <p:txBody>
          <a:bodyPr wrap="none" rtlCol="0">
            <a:spAutoFit/>
          </a:bodyPr>
          <a:lstStyle/>
          <a:p>
            <a:r>
              <a:rPr lang="en-US" sz="4800" dirty="0">
                <a:solidFill>
                  <a:srgbClr val="FFFF00"/>
                </a:solidFill>
              </a:rPr>
              <a:t>...Self-Explaining</a:t>
            </a:r>
          </a:p>
        </p:txBody>
      </p:sp>
      <p:sp>
        <p:nvSpPr>
          <p:cNvPr id="2" name="TextBox 1">
            <a:extLst>
              <a:ext uri="{FF2B5EF4-FFF2-40B4-BE49-F238E27FC236}">
                <a16:creationId xmlns:a16="http://schemas.microsoft.com/office/drawing/2014/main" id="{6055A898-4B24-18CA-6794-02AF75B09E49}"/>
              </a:ext>
            </a:extLst>
          </p:cNvPr>
          <p:cNvSpPr txBox="1"/>
          <p:nvPr/>
        </p:nvSpPr>
        <p:spPr>
          <a:xfrm>
            <a:off x="842935" y="1757994"/>
            <a:ext cx="10545650" cy="3970318"/>
          </a:xfrm>
          <a:prstGeom prst="rect">
            <a:avLst/>
          </a:prstGeom>
          <a:solidFill>
            <a:schemeClr val="accent4">
              <a:lumMod val="20000"/>
              <a:lumOff val="80000"/>
            </a:schemeClr>
          </a:solidFill>
        </p:spPr>
        <p:txBody>
          <a:bodyPr wrap="square" rtlCol="0">
            <a:spAutoFit/>
          </a:bodyPr>
          <a:lstStyle/>
          <a:p>
            <a:endParaRPr lang="en-US" sz="2800" dirty="0"/>
          </a:p>
          <a:p>
            <a:r>
              <a:rPr lang="en-US" sz="2800" dirty="0"/>
              <a:t>     “Learners benefit from explaining out loud (to themselves or a </a:t>
            </a:r>
          </a:p>
          <a:p>
            <a:r>
              <a:rPr lang="en-US" sz="2800" dirty="0"/>
              <a:t>       teacher) what they are doing during the completion of a learning  </a:t>
            </a:r>
          </a:p>
          <a:p>
            <a:r>
              <a:rPr lang="en-US" sz="2800" dirty="0"/>
              <a:t>       task...and when students are asked to teach something to other  </a:t>
            </a:r>
          </a:p>
          <a:p>
            <a:r>
              <a:rPr lang="en-US" sz="2800" dirty="0"/>
              <a:t>       students, or even just asked to prepare to teach to other people, </a:t>
            </a:r>
          </a:p>
          <a:p>
            <a:r>
              <a:rPr lang="en-US" sz="2800" dirty="0"/>
              <a:t>       they learn it more deeply than if they were asked to study the </a:t>
            </a:r>
          </a:p>
          <a:p>
            <a:r>
              <a:rPr lang="en-US" sz="2800" dirty="0"/>
              <a:t>       material for an exam or other assessment” </a:t>
            </a:r>
            <a:r>
              <a:rPr lang="en-US" sz="2000" dirty="0"/>
              <a:t>(Lang, 2021, p.137)</a:t>
            </a:r>
          </a:p>
          <a:p>
            <a:endParaRPr lang="en-US" sz="2800" dirty="0"/>
          </a:p>
          <a:p>
            <a:endParaRPr lang="en-US" sz="2800" dirty="0"/>
          </a:p>
        </p:txBody>
      </p:sp>
    </p:spTree>
    <p:extLst>
      <p:ext uri="{BB962C8B-B14F-4D97-AF65-F5344CB8AC3E}">
        <p14:creationId xmlns:p14="http://schemas.microsoft.com/office/powerpoint/2010/main" val="221366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2C209-3240-CB17-93EA-61037ABFE11C}"/>
              </a:ext>
            </a:extLst>
          </p:cNvPr>
          <p:cNvSpPr txBox="1"/>
          <p:nvPr/>
        </p:nvSpPr>
        <p:spPr>
          <a:xfrm>
            <a:off x="1329663" y="370453"/>
            <a:ext cx="9532673" cy="584775"/>
          </a:xfrm>
          <a:prstGeom prst="rect">
            <a:avLst/>
          </a:prstGeom>
          <a:noFill/>
        </p:spPr>
        <p:txBody>
          <a:bodyPr wrap="none" rtlCol="0">
            <a:spAutoFit/>
          </a:bodyPr>
          <a:lstStyle/>
          <a:p>
            <a:pPr algn="ctr"/>
            <a:r>
              <a:rPr lang="en-US" sz="3200" dirty="0">
                <a:solidFill>
                  <a:srgbClr val="00FFFC"/>
                </a:solidFill>
              </a:rPr>
              <a:t>Talk-</a:t>
            </a:r>
            <a:r>
              <a:rPr lang="en-US" sz="3200" dirty="0" err="1">
                <a:solidFill>
                  <a:srgbClr val="00FFFC"/>
                </a:solidFill>
              </a:rPr>
              <a:t>Alouds</a:t>
            </a:r>
            <a:r>
              <a:rPr lang="en-US" sz="3200" dirty="0">
                <a:solidFill>
                  <a:srgbClr val="00FFFC"/>
                </a:solidFill>
              </a:rPr>
              <a:t>:  “The gold standard for self-explanation”</a:t>
            </a:r>
          </a:p>
        </p:txBody>
      </p:sp>
      <p:sp>
        <p:nvSpPr>
          <p:cNvPr id="7" name="Rectangle 6">
            <a:extLst>
              <a:ext uri="{FF2B5EF4-FFF2-40B4-BE49-F238E27FC236}">
                <a16:creationId xmlns:a16="http://schemas.microsoft.com/office/drawing/2014/main" id="{12CFAA25-16F4-7BC4-00A6-805CD8263E52}"/>
              </a:ext>
            </a:extLst>
          </p:cNvPr>
          <p:cNvSpPr/>
          <p:nvPr/>
        </p:nvSpPr>
        <p:spPr>
          <a:xfrm>
            <a:off x="773008" y="1931586"/>
            <a:ext cx="2823883" cy="4926414"/>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Talking/Thinking out loud</a:t>
            </a:r>
          </a:p>
          <a:p>
            <a:pPr algn="ctr"/>
            <a:r>
              <a:rPr lang="en-US" sz="2000" b="1" dirty="0">
                <a:solidFill>
                  <a:srgbClr val="C00000"/>
                </a:solidFill>
              </a:rPr>
              <a:t>+</a:t>
            </a:r>
          </a:p>
          <a:p>
            <a:pPr algn="ctr"/>
            <a:r>
              <a:rPr lang="en-US" b="1" dirty="0">
                <a:solidFill>
                  <a:schemeClr val="tx1"/>
                </a:solidFill>
              </a:rPr>
              <a:t>Teacher listening/prompts</a:t>
            </a:r>
          </a:p>
          <a:p>
            <a:pPr algn="ctr"/>
            <a:r>
              <a:rPr lang="en-US" sz="2000" b="1" dirty="0">
                <a:solidFill>
                  <a:srgbClr val="C00000"/>
                </a:solidFill>
              </a:rPr>
              <a:t>=</a:t>
            </a:r>
          </a:p>
          <a:p>
            <a:pPr algn="ctr"/>
            <a:r>
              <a:rPr lang="en-US" b="1" dirty="0">
                <a:solidFill>
                  <a:schemeClr val="tx1"/>
                </a:solidFill>
              </a:rPr>
              <a:t>Increased </a:t>
            </a:r>
          </a:p>
          <a:p>
            <a:pPr algn="ctr"/>
            <a:r>
              <a:rPr lang="en-US" b="1" dirty="0">
                <a:solidFill>
                  <a:schemeClr val="tx1"/>
                </a:solidFill>
              </a:rPr>
              <a:t>Comprehension</a:t>
            </a: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p:txBody>
      </p:sp>
      <p:sp>
        <p:nvSpPr>
          <p:cNvPr id="8" name="Rectangle 7">
            <a:extLst>
              <a:ext uri="{FF2B5EF4-FFF2-40B4-BE49-F238E27FC236}">
                <a16:creationId xmlns:a16="http://schemas.microsoft.com/office/drawing/2014/main" id="{B2716288-0A96-AE21-F08E-B35123D93813}"/>
              </a:ext>
            </a:extLst>
          </p:cNvPr>
          <p:cNvSpPr/>
          <p:nvPr/>
        </p:nvSpPr>
        <p:spPr>
          <a:xfrm>
            <a:off x="4794072" y="1613288"/>
            <a:ext cx="2823883" cy="524471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Talking/Thinking out loud</a:t>
            </a:r>
          </a:p>
          <a:p>
            <a:pPr algn="ctr"/>
            <a:r>
              <a:rPr lang="en-US" sz="2000" b="1" dirty="0">
                <a:solidFill>
                  <a:srgbClr val="C00000"/>
                </a:solidFill>
              </a:rPr>
              <a:t>+ </a:t>
            </a:r>
          </a:p>
          <a:p>
            <a:pPr algn="ctr"/>
            <a:r>
              <a:rPr lang="en-US" b="1" dirty="0">
                <a:solidFill>
                  <a:schemeClr val="tx1"/>
                </a:solidFill>
              </a:rPr>
              <a:t>Worked examples</a:t>
            </a:r>
          </a:p>
          <a:p>
            <a:pPr algn="ctr"/>
            <a:r>
              <a:rPr lang="en-US" b="1" dirty="0">
                <a:solidFill>
                  <a:srgbClr val="C00000"/>
                </a:solidFill>
              </a:rPr>
              <a:t>=</a:t>
            </a:r>
          </a:p>
          <a:p>
            <a:pPr algn="ctr"/>
            <a:r>
              <a:rPr lang="en-US" b="1" dirty="0">
                <a:solidFill>
                  <a:schemeClr val="tx1"/>
                </a:solidFill>
              </a:rPr>
              <a:t>Greater </a:t>
            </a:r>
          </a:p>
          <a:p>
            <a:pPr algn="ctr"/>
            <a:r>
              <a:rPr lang="en-US" b="1" dirty="0">
                <a:solidFill>
                  <a:schemeClr val="tx1"/>
                </a:solidFill>
              </a:rPr>
              <a:t>Comprehension</a:t>
            </a: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p:txBody>
      </p:sp>
      <p:sp>
        <p:nvSpPr>
          <p:cNvPr id="9" name="Rectangle 8">
            <a:extLst>
              <a:ext uri="{FF2B5EF4-FFF2-40B4-BE49-F238E27FC236}">
                <a16:creationId xmlns:a16="http://schemas.microsoft.com/office/drawing/2014/main" id="{4C8EA8AE-64CD-5C60-C7C9-365F0C428206}"/>
              </a:ext>
            </a:extLst>
          </p:cNvPr>
          <p:cNvSpPr/>
          <p:nvPr/>
        </p:nvSpPr>
        <p:spPr>
          <a:xfrm>
            <a:off x="8777235" y="1272209"/>
            <a:ext cx="2823883" cy="5672094"/>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b="1" dirty="0">
                <a:solidFill>
                  <a:schemeClr val="tx1"/>
                </a:solidFill>
              </a:rPr>
              <a:t>Talking/Thinking out loud</a:t>
            </a:r>
          </a:p>
          <a:p>
            <a:pPr algn="ctr"/>
            <a:r>
              <a:rPr lang="en-US" b="1" dirty="0">
                <a:solidFill>
                  <a:srgbClr val="C00000"/>
                </a:solidFill>
              </a:rPr>
              <a:t>+</a:t>
            </a:r>
          </a:p>
          <a:p>
            <a:pPr algn="ctr"/>
            <a:r>
              <a:rPr lang="en-US" b="1" dirty="0">
                <a:solidFill>
                  <a:schemeClr val="tx1"/>
                </a:solidFill>
              </a:rPr>
              <a:t>Preparing to teach it to a peer</a:t>
            </a:r>
          </a:p>
          <a:p>
            <a:pPr algn="ctr"/>
            <a:r>
              <a:rPr lang="en-US" b="1" dirty="0">
                <a:solidFill>
                  <a:srgbClr val="C00000"/>
                </a:solidFill>
              </a:rPr>
              <a:t>=</a:t>
            </a:r>
          </a:p>
          <a:p>
            <a:pPr algn="ctr"/>
            <a:r>
              <a:rPr lang="en-US" b="1" dirty="0">
                <a:solidFill>
                  <a:schemeClr val="tx1"/>
                </a:solidFill>
              </a:rPr>
              <a:t>Greatest </a:t>
            </a:r>
          </a:p>
          <a:p>
            <a:pPr algn="ctr"/>
            <a:r>
              <a:rPr lang="en-US" b="1" dirty="0">
                <a:solidFill>
                  <a:schemeClr val="tx1"/>
                </a:solidFill>
              </a:rPr>
              <a:t>Comprehension and greatest near &amp; far transfer </a:t>
            </a: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p:txBody>
      </p:sp>
      <p:sp>
        <p:nvSpPr>
          <p:cNvPr id="4" name="Rectangle 3">
            <a:extLst>
              <a:ext uri="{FF2B5EF4-FFF2-40B4-BE49-F238E27FC236}">
                <a16:creationId xmlns:a16="http://schemas.microsoft.com/office/drawing/2014/main" id="{77DDD6CA-BE5D-B003-C905-1594815A8239}"/>
              </a:ext>
            </a:extLst>
          </p:cNvPr>
          <p:cNvSpPr/>
          <p:nvPr/>
        </p:nvSpPr>
        <p:spPr>
          <a:xfrm>
            <a:off x="1584702" y="4031487"/>
            <a:ext cx="2438503" cy="38817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Calibrates our current understanding</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5" name="Rectangle 4">
            <a:extLst>
              <a:ext uri="{FF2B5EF4-FFF2-40B4-BE49-F238E27FC236}">
                <a16:creationId xmlns:a16="http://schemas.microsoft.com/office/drawing/2014/main" id="{8B6FBE47-65F3-99F6-BE97-676885F3EA23}"/>
              </a:ext>
            </a:extLst>
          </p:cNvPr>
          <p:cNvSpPr/>
          <p:nvPr/>
        </p:nvSpPr>
        <p:spPr>
          <a:xfrm>
            <a:off x="4171103" y="4031487"/>
            <a:ext cx="2438504" cy="38817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Surfaces our thinking and mental models</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 </a:t>
            </a:r>
          </a:p>
        </p:txBody>
      </p:sp>
      <p:sp>
        <p:nvSpPr>
          <p:cNvPr id="6" name="Rectangle 5">
            <a:extLst>
              <a:ext uri="{FF2B5EF4-FFF2-40B4-BE49-F238E27FC236}">
                <a16:creationId xmlns:a16="http://schemas.microsoft.com/office/drawing/2014/main" id="{30D99F58-FC8C-ACE8-1C41-DD36959CFF4D}"/>
              </a:ext>
            </a:extLst>
          </p:cNvPr>
          <p:cNvSpPr/>
          <p:nvPr/>
        </p:nvSpPr>
        <p:spPr>
          <a:xfrm>
            <a:off x="6757505" y="4031487"/>
            <a:ext cx="2438504" cy="38817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Creates an emotional connection to the material</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0" name="Oval Callout 9">
            <a:extLst>
              <a:ext uri="{FF2B5EF4-FFF2-40B4-BE49-F238E27FC236}">
                <a16:creationId xmlns:a16="http://schemas.microsoft.com/office/drawing/2014/main" id="{323DCD87-3EEB-E4F8-6356-98144882A2CC}"/>
              </a:ext>
            </a:extLst>
          </p:cNvPr>
          <p:cNvSpPr/>
          <p:nvPr/>
        </p:nvSpPr>
        <p:spPr>
          <a:xfrm flipH="1">
            <a:off x="3254424" y="1931586"/>
            <a:ext cx="5577021" cy="3050893"/>
          </a:xfrm>
          <a:prstGeom prst="wedgeEllipseCallout">
            <a:avLst>
              <a:gd name="adj1" fmla="val 61990"/>
              <a:gd name="adj2" fmla="val 72799"/>
            </a:avLst>
          </a:prstGeom>
          <a:solidFill>
            <a:schemeClr val="accent4">
              <a:lumMod val="20000"/>
              <a:lumOff val="80000"/>
            </a:schemeClr>
          </a:solidFill>
          <a:ln w="6032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12700" marR="0" lvl="0" indent="0" algn="ctr" defTabSz="914400" rtl="0" eaLnBrk="1" fontAlgn="auto" latinLnBrk="0" hangingPunct="1">
              <a:lnSpc>
                <a:spcPct val="100000"/>
              </a:lnSpc>
              <a:spcBef>
                <a:spcPts val="0"/>
              </a:spcBef>
              <a:spcAft>
                <a:spcPts val="0"/>
              </a:spcAft>
              <a:buClrTx/>
              <a:buSzTx/>
              <a:buFontTx/>
              <a:buNone/>
              <a:tabLst>
                <a:tab pos="6388100" algn="l"/>
              </a:tabLst>
              <a:defRPr/>
            </a:pPr>
            <a:r>
              <a:rPr kumimoji="0" lang="en-US" sz="2000" b="1" i="0" u="none" strike="noStrike" kern="1200" cap="none" spc="0" normalizeH="0" baseline="0" noProof="0" dirty="0">
                <a:ln>
                  <a:noFill/>
                </a:ln>
                <a:solidFill>
                  <a:schemeClr val="tx1"/>
                </a:solidFill>
                <a:effectLst/>
                <a:uLnTx/>
                <a:uFillTx/>
                <a:latin typeface="Calibri" panose="020F0502020204030204"/>
                <a:ea typeface="+mn-ea"/>
                <a:cs typeface="+mn-cs"/>
              </a:rPr>
              <a:t>“...</a:t>
            </a:r>
            <a:r>
              <a:rPr kumimoji="0" lang="en-US" sz="2000" b="1" i="0" u="none" strike="noStrike" kern="1200" cap="none" spc="0" normalizeH="0" baseline="0" noProof="0" dirty="0" err="1">
                <a:ln>
                  <a:noFill/>
                </a:ln>
                <a:solidFill>
                  <a:schemeClr val="tx1"/>
                </a:solidFill>
                <a:effectLst/>
                <a:uLnTx/>
                <a:uFillTx/>
                <a:latin typeface="Calibri" panose="020F0502020204030204"/>
                <a:ea typeface="+mn-ea"/>
                <a:cs typeface="+mn-cs"/>
              </a:rPr>
              <a:t>whe</a:t>
            </a:r>
            <a:r>
              <a:rPr lang="en-US" sz="2000" b="1" dirty="0">
                <a:solidFill>
                  <a:schemeClr val="tx1"/>
                </a:solidFill>
                <a:latin typeface="Calibri" panose="020F0502020204030204"/>
              </a:rPr>
              <a:t>n students study or learn material with the understanding that they have to explain it to someone else, such as a peer or outside audience, it deepens their understanding.”</a:t>
            </a:r>
          </a:p>
          <a:p>
            <a:pPr marL="12700" marR="0" lvl="0" indent="0" algn="ctr" defTabSz="914400" rtl="0" eaLnBrk="1" fontAlgn="auto" latinLnBrk="0" hangingPunct="1">
              <a:lnSpc>
                <a:spcPct val="100000"/>
              </a:lnSpc>
              <a:spcBef>
                <a:spcPts val="0"/>
              </a:spcBef>
              <a:spcAft>
                <a:spcPts val="0"/>
              </a:spcAft>
              <a:buClrTx/>
              <a:buSzTx/>
              <a:buFontTx/>
              <a:buNone/>
              <a:tabLst>
                <a:tab pos="6388100" algn="l"/>
              </a:tabLst>
              <a:defRPr/>
            </a:pPr>
            <a:r>
              <a:rPr kumimoji="0" lang="en-US" sz="2000" b="1" i="0" u="none" strike="noStrike" kern="1200" cap="none" spc="0" normalizeH="0" baseline="0" noProof="0" dirty="0">
                <a:ln>
                  <a:noFill/>
                </a:ln>
                <a:solidFill>
                  <a:schemeClr val="tx1"/>
                </a:solidFill>
                <a:effectLst/>
                <a:uLnTx/>
                <a:uFillTx/>
                <a:latin typeface="Calibri" panose="020F0502020204030204"/>
                <a:ea typeface="+mn-ea"/>
                <a:cs typeface="+mn-cs"/>
              </a:rPr>
              <a:t>(Kobayashi, 2019)</a:t>
            </a:r>
          </a:p>
        </p:txBody>
      </p:sp>
      <p:sp>
        <p:nvSpPr>
          <p:cNvPr id="11" name="Rectangle 10">
            <a:extLst>
              <a:ext uri="{FF2B5EF4-FFF2-40B4-BE49-F238E27FC236}">
                <a16:creationId xmlns:a16="http://schemas.microsoft.com/office/drawing/2014/main" id="{A216F386-14EA-E3E3-77A0-74D0E4742E29}"/>
              </a:ext>
            </a:extLst>
          </p:cNvPr>
          <p:cNvSpPr/>
          <p:nvPr/>
        </p:nvSpPr>
        <p:spPr>
          <a:xfrm>
            <a:off x="9345031" y="4031487"/>
            <a:ext cx="2438504" cy="38817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r>
              <a:rPr lang="en-US" dirty="0"/>
              <a:t>Requires students to use analogies, examples, demonstrations, etc. to teach the idea to someone else</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275824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1"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1+#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1"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0-#ppt_w/2"/>
                                          </p:val>
                                        </p:tav>
                                        <p:tav tm="100000">
                                          <p:val>
                                            <p:strVal val="#ppt_x"/>
                                          </p:val>
                                        </p:tav>
                                      </p:tavLst>
                                    </p:anim>
                                    <p:anim calcmode="lin" valueType="num">
                                      <p:cBhvr additive="base">
                                        <p:cTn id="5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4" grpId="0" animBg="1"/>
      <p:bldP spid="5" grpId="0" animBg="1"/>
      <p:bldP spid="6" grpId="0" animBg="1"/>
      <p:bldP spid="10" grpId="0" animBg="1"/>
      <p:bldP spid="10" grpId="1" animBg="1"/>
      <p:bldP spid="11" grpId="0" animBg="1"/>
      <p:bldP spid="1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267F2A2-FEB7-E6C7-923B-FF0C2BF72D94}"/>
              </a:ext>
            </a:extLst>
          </p:cNvPr>
          <p:cNvGrpSpPr/>
          <p:nvPr/>
        </p:nvGrpSpPr>
        <p:grpSpPr>
          <a:xfrm>
            <a:off x="1875794" y="947664"/>
            <a:ext cx="5793143" cy="4329359"/>
            <a:chOff x="436027" y="892861"/>
            <a:chExt cx="5793143" cy="4329359"/>
          </a:xfrm>
        </p:grpSpPr>
        <p:pic>
          <p:nvPicPr>
            <p:cNvPr id="4" name="Picture 3" descr="Interactive Brain - How Injury Can Affect the Brain | BrainLine">
              <a:extLst>
                <a:ext uri="{FF2B5EF4-FFF2-40B4-BE49-F238E27FC236}">
                  <a16:creationId xmlns:a16="http://schemas.microsoft.com/office/drawing/2014/main" id="{E2E31414-A522-EB27-B947-9028D4D2C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59230">
              <a:off x="2737586" y="892861"/>
              <a:ext cx="3491584" cy="27599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ownload Cargo Dump Six-Wheel Drive Ford Truck Clipart PNG Free | FreePngClipart">
              <a:extLst>
                <a:ext uri="{FF2B5EF4-FFF2-40B4-BE49-F238E27FC236}">
                  <a16:creationId xmlns:a16="http://schemas.microsoft.com/office/drawing/2014/main" id="{D295B027-7014-8479-CF45-76638E779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027" y="997737"/>
              <a:ext cx="5669607" cy="4224483"/>
            </a:xfrm>
            <a:prstGeom prst="rect">
              <a:avLst/>
            </a:prstGeom>
            <a:noFill/>
            <a:extLst>
              <a:ext uri="{909E8E84-426E-40DD-AFC4-6F175D3DCCD1}">
                <a14:hiddenFill xmlns:a14="http://schemas.microsoft.com/office/drawing/2010/main">
                  <a:solidFill>
                    <a:srgbClr val="FFFFFF"/>
                  </a:solidFill>
                </a14:hiddenFill>
              </a:ext>
            </a:extLst>
          </p:spPr>
        </p:pic>
      </p:grpSp>
      <p:pic>
        <p:nvPicPr>
          <p:cNvPr id="17410" name="Picture 2" descr="Stopwatch clipart red, Stopwatch red Transparent FREE for download on WebStockReview 2023">
            <a:extLst>
              <a:ext uri="{FF2B5EF4-FFF2-40B4-BE49-F238E27FC236}">
                <a16:creationId xmlns:a16="http://schemas.microsoft.com/office/drawing/2014/main" id="{09E51D01-DE4F-81F4-A687-C83349DE6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0041" y="1386512"/>
            <a:ext cx="3651733" cy="29737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D358669-CC5D-6C0D-3100-89D7A048D6C6}"/>
              </a:ext>
            </a:extLst>
          </p:cNvPr>
          <p:cNvSpPr txBox="1"/>
          <p:nvPr/>
        </p:nvSpPr>
        <p:spPr>
          <a:xfrm>
            <a:off x="8182303" y="2810838"/>
            <a:ext cx="2447208" cy="707886"/>
          </a:xfrm>
          <a:prstGeom prst="rect">
            <a:avLst/>
          </a:prstGeom>
          <a:noFill/>
        </p:spPr>
        <p:txBody>
          <a:bodyPr wrap="none" rtlCol="0">
            <a:spAutoFit/>
          </a:bodyPr>
          <a:lstStyle/>
          <a:p>
            <a:r>
              <a:rPr lang="en-US" sz="4000" b="1" dirty="0">
                <a:solidFill>
                  <a:schemeClr val="tx2">
                    <a:lumMod val="10000"/>
                    <a:lumOff val="90000"/>
                  </a:schemeClr>
                </a:solidFill>
              </a:rPr>
              <a:t>3 Minutes</a:t>
            </a:r>
          </a:p>
        </p:txBody>
      </p:sp>
    </p:spTree>
    <p:extLst>
      <p:ext uri="{BB962C8B-B14F-4D97-AF65-F5344CB8AC3E}">
        <p14:creationId xmlns:p14="http://schemas.microsoft.com/office/powerpoint/2010/main" val="1457021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199789-DAEE-961E-A1A0-07D9D5CB43A7}"/>
              </a:ext>
            </a:extLst>
          </p:cNvPr>
          <p:cNvSpPr txBox="1"/>
          <p:nvPr/>
        </p:nvSpPr>
        <p:spPr>
          <a:xfrm>
            <a:off x="1439127" y="832296"/>
            <a:ext cx="9142246" cy="584775"/>
          </a:xfrm>
          <a:prstGeom prst="rect">
            <a:avLst/>
          </a:prstGeom>
          <a:noFill/>
        </p:spPr>
        <p:txBody>
          <a:bodyPr wrap="none" rtlCol="0">
            <a:spAutoFit/>
          </a:bodyPr>
          <a:lstStyle/>
          <a:p>
            <a:r>
              <a:rPr lang="en-US" sz="3200" dirty="0">
                <a:solidFill>
                  <a:srgbClr val="00FF85"/>
                </a:solidFill>
              </a:rPr>
              <a:t>Thank you for your kind attention and participation!</a:t>
            </a:r>
          </a:p>
        </p:txBody>
      </p:sp>
      <p:pic>
        <p:nvPicPr>
          <p:cNvPr id="3" name="Picture 6" descr="Pinch Stock photography Royalty-free Hand - hands png download - 4654*3103 - Free Transparent ...">
            <a:extLst>
              <a:ext uri="{FF2B5EF4-FFF2-40B4-BE49-F238E27FC236}">
                <a16:creationId xmlns:a16="http://schemas.microsoft.com/office/drawing/2014/main" id="{4460F925-D443-5BF7-157B-CF77C85B5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8164" y="832296"/>
            <a:ext cx="9346311" cy="62318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E6C8CB-4252-C932-95E7-968C8702D1B0}"/>
              </a:ext>
            </a:extLst>
          </p:cNvPr>
          <p:cNvSpPr txBox="1"/>
          <p:nvPr/>
        </p:nvSpPr>
        <p:spPr>
          <a:xfrm>
            <a:off x="4000975" y="5115984"/>
            <a:ext cx="2688771" cy="400110"/>
          </a:xfrm>
          <a:prstGeom prst="rect">
            <a:avLst/>
          </a:prstGeom>
          <a:noFill/>
        </p:spPr>
        <p:txBody>
          <a:bodyPr wrap="square" rtlCol="0">
            <a:spAutoFit/>
          </a:bodyPr>
          <a:lstStyle/>
          <a:p>
            <a:pPr algn="ctr"/>
            <a:r>
              <a:rPr lang="en-US" sz="2000" dirty="0">
                <a:solidFill>
                  <a:schemeClr val="bg1"/>
                </a:solidFill>
              </a:rPr>
              <a:t>Dr. Chris Mattatall</a:t>
            </a:r>
          </a:p>
        </p:txBody>
      </p:sp>
      <p:sp>
        <p:nvSpPr>
          <p:cNvPr id="5" name="TextBox 4">
            <a:extLst>
              <a:ext uri="{FF2B5EF4-FFF2-40B4-BE49-F238E27FC236}">
                <a16:creationId xmlns:a16="http://schemas.microsoft.com/office/drawing/2014/main" id="{7075339C-A562-71A4-9154-6DCC9916D64D}"/>
              </a:ext>
            </a:extLst>
          </p:cNvPr>
          <p:cNvSpPr txBox="1"/>
          <p:nvPr/>
        </p:nvSpPr>
        <p:spPr>
          <a:xfrm>
            <a:off x="4267967" y="5416584"/>
            <a:ext cx="2898098" cy="400110"/>
          </a:xfrm>
          <a:prstGeom prst="rect">
            <a:avLst/>
          </a:prstGeom>
          <a:noFill/>
        </p:spPr>
        <p:txBody>
          <a:bodyPr wrap="square">
            <a:spAutoFit/>
          </a:bodyPr>
          <a:lstStyle/>
          <a:p>
            <a:r>
              <a:rPr lang="en-US" sz="1800" b="1" dirty="0">
                <a:solidFill>
                  <a:srgbClr val="00B050"/>
                </a:solidFill>
                <a:latin typeface="Georgia" panose="02040502050405020303" pitchFamily="18" charset="0"/>
              </a:rPr>
              <a:t>GoodTeaching</a:t>
            </a:r>
            <a:r>
              <a:rPr lang="en-US" sz="2000" b="1" dirty="0">
                <a:solidFill>
                  <a:srgbClr val="FF0000"/>
                </a:solidFill>
                <a:latin typeface="Georgia" panose="02040502050405020303" pitchFamily="18" charset="0"/>
              </a:rPr>
              <a:t>.</a:t>
            </a:r>
            <a:r>
              <a:rPr lang="en-US" sz="1800" b="1" dirty="0">
                <a:solidFill>
                  <a:srgbClr val="00B050"/>
                </a:solidFill>
                <a:latin typeface="Georgia" panose="02040502050405020303" pitchFamily="18" charset="0"/>
              </a:rPr>
              <a:t>ca</a:t>
            </a:r>
          </a:p>
        </p:txBody>
      </p:sp>
      <p:pic>
        <p:nvPicPr>
          <p:cNvPr id="6" name="Picture 5">
            <a:extLst>
              <a:ext uri="{FF2B5EF4-FFF2-40B4-BE49-F238E27FC236}">
                <a16:creationId xmlns:a16="http://schemas.microsoft.com/office/drawing/2014/main" id="{C6ED6D5A-D7F1-EA33-A4A4-6F60CAD1262C}"/>
              </a:ext>
            </a:extLst>
          </p:cNvPr>
          <p:cNvPicPr>
            <a:picLocks noChangeAspect="1"/>
          </p:cNvPicPr>
          <p:nvPr/>
        </p:nvPicPr>
        <p:blipFill>
          <a:blip r:embed="rId3"/>
          <a:stretch>
            <a:fillRect/>
          </a:stretch>
        </p:blipFill>
        <p:spPr>
          <a:xfrm>
            <a:off x="4936824" y="3969248"/>
            <a:ext cx="835479" cy="1146736"/>
          </a:xfrm>
          <a:prstGeom prst="rect">
            <a:avLst/>
          </a:prstGeom>
        </p:spPr>
      </p:pic>
      <p:pic>
        <p:nvPicPr>
          <p:cNvPr id="7" name="Picture 6" descr="See the source image">
            <a:extLst>
              <a:ext uri="{FF2B5EF4-FFF2-40B4-BE49-F238E27FC236}">
                <a16:creationId xmlns:a16="http://schemas.microsoft.com/office/drawing/2014/main" id="{AAAA3DA7-3745-A9FA-555D-5C081AE23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361" y="5864178"/>
            <a:ext cx="491932" cy="491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C28D48A-9162-C00E-0043-7426246F0C73}"/>
              </a:ext>
            </a:extLst>
          </p:cNvPr>
          <p:cNvPicPr>
            <a:picLocks noChangeAspect="1"/>
          </p:cNvPicPr>
          <p:nvPr/>
        </p:nvPicPr>
        <p:blipFill>
          <a:blip r:embed="rId5"/>
          <a:stretch>
            <a:fillRect/>
          </a:stretch>
        </p:blipFill>
        <p:spPr>
          <a:xfrm>
            <a:off x="4914312" y="5910089"/>
            <a:ext cx="391626" cy="400111"/>
          </a:xfrm>
          <a:prstGeom prst="rect">
            <a:avLst/>
          </a:prstGeom>
        </p:spPr>
      </p:pic>
      <p:sp>
        <p:nvSpPr>
          <p:cNvPr id="9" name="TextBox 8">
            <a:extLst>
              <a:ext uri="{FF2B5EF4-FFF2-40B4-BE49-F238E27FC236}">
                <a16:creationId xmlns:a16="http://schemas.microsoft.com/office/drawing/2014/main" id="{DF454FB4-5923-1EA4-B61B-FD2274369744}"/>
              </a:ext>
            </a:extLst>
          </p:cNvPr>
          <p:cNvSpPr txBox="1"/>
          <p:nvPr/>
        </p:nvSpPr>
        <p:spPr>
          <a:xfrm>
            <a:off x="1633373" y="1796626"/>
            <a:ext cx="6675739" cy="1200329"/>
          </a:xfrm>
          <a:prstGeom prst="rect">
            <a:avLst/>
          </a:prstGeom>
          <a:noFill/>
        </p:spPr>
        <p:txBody>
          <a:bodyPr wrap="square" rtlCol="0">
            <a:spAutoFit/>
          </a:bodyPr>
          <a:lstStyle/>
          <a:p>
            <a:r>
              <a:rPr lang="en-US" dirty="0">
                <a:solidFill>
                  <a:schemeClr val="bg1"/>
                </a:solidFill>
              </a:rPr>
              <a:t>        		         Connect with me if you have any </a:t>
            </a:r>
          </a:p>
          <a:p>
            <a:r>
              <a:rPr lang="en-US" dirty="0">
                <a:solidFill>
                  <a:schemeClr val="bg1"/>
                </a:solidFill>
              </a:rPr>
              <a:t>			questions or comments</a:t>
            </a:r>
          </a:p>
          <a:p>
            <a:pPr algn="ctr"/>
            <a:r>
              <a:rPr lang="en-US" dirty="0">
                <a:solidFill>
                  <a:schemeClr val="bg1"/>
                </a:solidFill>
              </a:rPr>
              <a:t> </a:t>
            </a:r>
          </a:p>
          <a:p>
            <a:pPr algn="ctr"/>
            <a:r>
              <a:rPr lang="en-US" dirty="0">
                <a:solidFill>
                  <a:schemeClr val="bg1"/>
                </a:solidFill>
              </a:rPr>
              <a:t>                                                </a:t>
            </a:r>
            <a:r>
              <a:rPr lang="en-US" dirty="0" err="1">
                <a:solidFill>
                  <a:schemeClr val="bg1"/>
                </a:solidFill>
              </a:rPr>
              <a:t>chris.mattatall@uleth.ca</a:t>
            </a:r>
            <a:endParaRPr lang="en-US" dirty="0">
              <a:solidFill>
                <a:schemeClr val="bg1"/>
              </a:solidFill>
            </a:endParaRPr>
          </a:p>
        </p:txBody>
      </p:sp>
    </p:spTree>
    <p:extLst>
      <p:ext uri="{BB962C8B-B14F-4D97-AF65-F5344CB8AC3E}">
        <p14:creationId xmlns:p14="http://schemas.microsoft.com/office/powerpoint/2010/main" val="3302472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1F230DA-5A4F-E0D5-1CC9-5CA70098B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20" y="311885"/>
            <a:ext cx="3977932" cy="566029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F6DCA425-E06E-28E6-77B7-EB93F15325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229" y="311885"/>
            <a:ext cx="3773532" cy="566029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8053A614-66A9-B099-F40A-E8FE0CAA4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8540" y="311886"/>
            <a:ext cx="3773533" cy="566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77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2"/>
                                        </p:tgtEl>
                                        <p:attrNameLst>
                                          <p:attrName>style.visibility</p:attrName>
                                        </p:attrNameLst>
                                      </p:cBhvr>
                                      <p:to>
                                        <p:strVal val="visible"/>
                                      </p:to>
                                    </p:set>
                                    <p:anim calcmode="lin" valueType="num">
                                      <p:cBhvr additive="base">
                                        <p:cTn id="11" dur="500" fill="hold"/>
                                        <p:tgtEl>
                                          <p:spTgt spid="4102"/>
                                        </p:tgtEl>
                                        <p:attrNameLst>
                                          <p:attrName>ppt_x</p:attrName>
                                        </p:attrNameLst>
                                      </p:cBhvr>
                                      <p:tavLst>
                                        <p:tav tm="0">
                                          <p:val>
                                            <p:strVal val="#ppt_x"/>
                                          </p:val>
                                        </p:tav>
                                        <p:tav tm="100000">
                                          <p:val>
                                            <p:strVal val="#ppt_x"/>
                                          </p:val>
                                        </p:tav>
                                      </p:tavLst>
                                    </p:anim>
                                    <p:anim calcmode="lin" valueType="num">
                                      <p:cBhvr additive="base">
                                        <p:cTn id="12"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125A54D-4884-C7AF-D6ED-CDF9E0623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10" y="166318"/>
            <a:ext cx="3926922" cy="589627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F34BD9E-9166-12A1-FA9B-FCE32F863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7643" y="166317"/>
            <a:ext cx="3844865" cy="589627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2254F2A0-7D3C-34F8-4C24-95258F357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2220" y="166318"/>
            <a:ext cx="3930852" cy="5896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712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098" name="Picture 2" descr="Assessment Services | Psychologic Consulting">
            <a:extLst>
              <a:ext uri="{FF2B5EF4-FFF2-40B4-BE49-F238E27FC236}">
                <a16:creationId xmlns:a16="http://schemas.microsoft.com/office/drawing/2014/main" id="{23EE2908-AF64-6708-4867-B39AAE6A6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688" y="516834"/>
            <a:ext cx="6497460" cy="64974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5D6D3D9-43D0-3CB2-1D8C-62BCFB0C6D3F}"/>
              </a:ext>
            </a:extLst>
          </p:cNvPr>
          <p:cNvSpPr txBox="1"/>
          <p:nvPr/>
        </p:nvSpPr>
        <p:spPr>
          <a:xfrm>
            <a:off x="770413" y="1181120"/>
            <a:ext cx="61981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Ask questions!  This helps everyone.</a:t>
            </a:r>
          </a:p>
        </p:txBody>
      </p:sp>
      <p:sp>
        <p:nvSpPr>
          <p:cNvPr id="7" name="TextBox 6">
            <a:extLst>
              <a:ext uri="{FF2B5EF4-FFF2-40B4-BE49-F238E27FC236}">
                <a16:creationId xmlns:a16="http://schemas.microsoft.com/office/drawing/2014/main" id="{723DCF60-E7AF-208C-EEB8-216237120214}"/>
              </a:ext>
            </a:extLst>
          </p:cNvPr>
          <p:cNvSpPr txBox="1"/>
          <p:nvPr/>
        </p:nvSpPr>
        <p:spPr>
          <a:xfrm>
            <a:off x="700839" y="5092106"/>
            <a:ext cx="7268721"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Add to the dialogue!  This is how we learn.</a:t>
            </a:r>
          </a:p>
        </p:txBody>
      </p:sp>
    </p:spTree>
    <p:extLst>
      <p:ext uri="{BB962C8B-B14F-4D97-AF65-F5344CB8AC3E}">
        <p14:creationId xmlns:p14="http://schemas.microsoft.com/office/powerpoint/2010/main" val="1220194315"/>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D3E589-6504-9523-7B5B-54DC20C19596}"/>
              </a:ext>
            </a:extLst>
          </p:cNvPr>
          <p:cNvSpPr txBox="1"/>
          <p:nvPr/>
        </p:nvSpPr>
        <p:spPr>
          <a:xfrm>
            <a:off x="736980" y="587684"/>
            <a:ext cx="11082464"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FFF3"/>
                </a:solidFill>
                <a:effectLst/>
                <a:uLnTx/>
                <a:uFillTx/>
                <a:latin typeface="Calibri" panose="020F0502020204030204"/>
                <a:ea typeface="+mn-ea"/>
                <a:cs typeface="+mn-cs"/>
              </a:rPr>
              <a:t>“Without an understanding of human cognitive architecture, instruction is blind.”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FFF3"/>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00FFF3"/>
                </a:solidFill>
                <a:effectLst/>
                <a:uLnTx/>
                <a:uFillTx/>
                <a:latin typeface="Calibri" panose="020F0502020204030204"/>
                <a:ea typeface="+mn-ea"/>
                <a:cs typeface="+mn-cs"/>
              </a:rPr>
              <a:t>John Sweller (2017)</a:t>
            </a:r>
          </a:p>
        </p:txBody>
      </p:sp>
      <p:pic>
        <p:nvPicPr>
          <p:cNvPr id="5122" name="Picture 2" descr="Glasses PNG">
            <a:extLst>
              <a:ext uri="{FF2B5EF4-FFF2-40B4-BE49-F238E27FC236}">
                <a16:creationId xmlns:a16="http://schemas.microsoft.com/office/drawing/2014/main" id="{0E4F5741-8F5A-34C2-20B7-44F0EB1A6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2823" y="2092508"/>
            <a:ext cx="4206353" cy="197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2584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3067</TotalTime>
  <Words>6417</Words>
  <Application>Microsoft Macintosh PowerPoint</Application>
  <PresentationFormat>Widescreen</PresentationFormat>
  <Paragraphs>621</Paragraphs>
  <Slides>53</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Aptos</vt:lpstr>
      <vt:lpstr>Aptos Display</vt:lpstr>
      <vt:lpstr>Arial</vt:lpstr>
      <vt:lpstr>Calibri</vt:lpstr>
      <vt:lpstr>Century</vt:lpstr>
      <vt:lpstr>Futura Condensed Medium</vt:lpstr>
      <vt:lpstr>Georgia</vt:lpstr>
      <vt:lpstr>Office Theme</vt:lpstr>
      <vt:lpstr>         Small Teaching Strategies           To enhance memory,              attention &amp; engagement </vt:lpstr>
      <vt:lpstr>PowerPoint Presentation</vt:lpstr>
      <vt:lpstr>PowerPoint Presentation</vt:lpstr>
      <vt:lpstr>         Small Teaching Strategies           To enhance memory,              attention &amp; engagement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Teaching Strategies  To Enhance Memory, Attention and Engagement </dc:title>
  <dc:creator>Mattatall, Chris</dc:creator>
  <cp:lastModifiedBy>Mattatall, Chris</cp:lastModifiedBy>
  <cp:revision>32</cp:revision>
  <dcterms:created xsi:type="dcterms:W3CDTF">2024-02-19T15:43:10Z</dcterms:created>
  <dcterms:modified xsi:type="dcterms:W3CDTF">2024-02-22T16:55:56Z</dcterms:modified>
</cp:coreProperties>
</file>