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6"/>
  </p:notesMasterIdLst>
  <p:sldIdLst>
    <p:sldId id="256" r:id="rId2"/>
    <p:sldId id="314" r:id="rId3"/>
    <p:sldId id="315" r:id="rId4"/>
    <p:sldId id="313" r:id="rId5"/>
    <p:sldId id="258" r:id="rId6"/>
    <p:sldId id="400" r:id="rId7"/>
    <p:sldId id="401" r:id="rId8"/>
    <p:sldId id="402" r:id="rId9"/>
    <p:sldId id="403" r:id="rId10"/>
    <p:sldId id="295" r:id="rId11"/>
    <p:sldId id="294" r:id="rId12"/>
    <p:sldId id="277" r:id="rId13"/>
    <p:sldId id="278" r:id="rId14"/>
    <p:sldId id="268" r:id="rId15"/>
    <p:sldId id="297" r:id="rId16"/>
    <p:sldId id="308" r:id="rId17"/>
    <p:sldId id="298" r:id="rId18"/>
    <p:sldId id="394" r:id="rId19"/>
    <p:sldId id="316" r:id="rId20"/>
    <p:sldId id="336" r:id="rId21"/>
    <p:sldId id="398" r:id="rId22"/>
    <p:sldId id="332" r:id="rId23"/>
    <p:sldId id="299" r:id="rId24"/>
    <p:sldId id="311" r:id="rId25"/>
    <p:sldId id="333" r:id="rId26"/>
    <p:sldId id="334" r:id="rId27"/>
    <p:sldId id="335" r:id="rId28"/>
    <p:sldId id="337" r:id="rId29"/>
    <p:sldId id="338" r:id="rId30"/>
    <p:sldId id="339" r:id="rId31"/>
    <p:sldId id="340" r:id="rId32"/>
    <p:sldId id="300" r:id="rId33"/>
    <p:sldId id="317" r:id="rId34"/>
    <p:sldId id="341" r:id="rId35"/>
    <p:sldId id="301" r:id="rId36"/>
    <p:sldId id="345" r:id="rId37"/>
    <p:sldId id="395" r:id="rId38"/>
    <p:sldId id="346" r:id="rId39"/>
    <p:sldId id="347" r:id="rId40"/>
    <p:sldId id="350" r:id="rId41"/>
    <p:sldId id="351" r:id="rId42"/>
    <p:sldId id="348" r:id="rId43"/>
    <p:sldId id="349" r:id="rId44"/>
    <p:sldId id="327" r:id="rId45"/>
    <p:sldId id="342" r:id="rId46"/>
    <p:sldId id="344" r:id="rId47"/>
    <p:sldId id="343" r:id="rId48"/>
    <p:sldId id="363" r:id="rId49"/>
    <p:sldId id="352" r:id="rId50"/>
    <p:sldId id="353" r:id="rId51"/>
    <p:sldId id="354" r:id="rId52"/>
    <p:sldId id="355" r:id="rId53"/>
    <p:sldId id="356" r:id="rId54"/>
    <p:sldId id="362" r:id="rId55"/>
    <p:sldId id="361" r:id="rId56"/>
    <p:sldId id="357" r:id="rId57"/>
    <p:sldId id="358" r:id="rId58"/>
    <p:sldId id="359" r:id="rId59"/>
    <p:sldId id="360" r:id="rId60"/>
    <p:sldId id="364" r:id="rId61"/>
    <p:sldId id="365" r:id="rId62"/>
    <p:sldId id="302" r:id="rId63"/>
    <p:sldId id="319" r:id="rId64"/>
    <p:sldId id="366" r:id="rId65"/>
    <p:sldId id="367" r:id="rId66"/>
    <p:sldId id="368" r:id="rId67"/>
    <p:sldId id="369" r:id="rId68"/>
    <p:sldId id="370" r:id="rId69"/>
    <p:sldId id="371" r:id="rId70"/>
    <p:sldId id="372" r:id="rId71"/>
    <p:sldId id="373" r:id="rId72"/>
    <p:sldId id="404" r:id="rId73"/>
    <p:sldId id="312" r:id="rId74"/>
    <p:sldId id="303" r:id="rId75"/>
    <p:sldId id="374" r:id="rId76"/>
    <p:sldId id="375" r:id="rId77"/>
    <p:sldId id="376" r:id="rId78"/>
    <p:sldId id="378" r:id="rId79"/>
    <p:sldId id="382" r:id="rId80"/>
    <p:sldId id="383" r:id="rId81"/>
    <p:sldId id="384" r:id="rId82"/>
    <p:sldId id="405" r:id="rId83"/>
    <p:sldId id="304" r:id="rId84"/>
    <p:sldId id="321" r:id="rId85"/>
    <p:sldId id="385" r:id="rId86"/>
    <p:sldId id="388" r:id="rId87"/>
    <p:sldId id="389" r:id="rId88"/>
    <p:sldId id="406" r:id="rId89"/>
    <p:sldId id="305" r:id="rId90"/>
    <p:sldId id="329" r:id="rId91"/>
    <p:sldId id="322" r:id="rId92"/>
    <p:sldId id="407" r:id="rId93"/>
    <p:sldId id="331" r:id="rId94"/>
    <p:sldId id="306" r:id="rId95"/>
    <p:sldId id="330" r:id="rId96"/>
    <p:sldId id="323" r:id="rId97"/>
    <p:sldId id="325" r:id="rId98"/>
    <p:sldId id="326" r:id="rId99"/>
    <p:sldId id="281" r:id="rId100"/>
    <p:sldId id="282" r:id="rId101"/>
    <p:sldId id="288" r:id="rId102"/>
    <p:sldId id="307" r:id="rId103"/>
    <p:sldId id="324" r:id="rId104"/>
    <p:sldId id="399" r:id="rId105"/>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050"/>
    <p:restoredTop sz="78856"/>
  </p:normalViewPr>
  <p:slideViewPr>
    <p:cSldViewPr snapToObjects="1">
      <p:cViewPr varScale="1">
        <p:scale>
          <a:sx n="156" d="100"/>
          <a:sy n="156" d="100"/>
        </p:scale>
        <p:origin x="3752"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presProps" Target="pres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618C327-6265-7D40-A37F-52A7376AC0AD}"/>
              </a:ext>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959A3EAC-2DE4-274C-A8AC-B105B1D3587F}"/>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59865C3B-6DC8-D54B-B2FE-63C7B864B598}" type="datetime1">
              <a:rPr lang="en-US" altLang="en-US"/>
              <a:pPr>
                <a:defRPr/>
              </a:pPr>
              <a:t>2/23/23</a:t>
            </a:fld>
            <a:endParaRPr lang="en-US" altLang="en-US"/>
          </a:p>
        </p:txBody>
      </p:sp>
      <p:sp>
        <p:nvSpPr>
          <p:cNvPr id="4" name="Slide Image Placeholder 3">
            <a:extLst>
              <a:ext uri="{FF2B5EF4-FFF2-40B4-BE49-F238E27FC236}">
                <a16:creationId xmlns:a16="http://schemas.microsoft.com/office/drawing/2014/main" id="{835DA84B-9C28-DD4D-A85F-2B3C3DEB3A07}"/>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a:extLst>
              <a:ext uri="{FF2B5EF4-FFF2-40B4-BE49-F238E27FC236}">
                <a16:creationId xmlns:a16="http://schemas.microsoft.com/office/drawing/2014/main" id="{F6A3F416-59D7-9B45-B7A9-03484406CC82}"/>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CA" noProof="0"/>
              <a:t>Click to edit Master text styles</a:t>
            </a:r>
          </a:p>
          <a:p>
            <a:pPr lvl="1"/>
            <a:r>
              <a:rPr lang="en-CA" noProof="0"/>
              <a:t>Second level</a:t>
            </a:r>
          </a:p>
          <a:p>
            <a:pPr lvl="2"/>
            <a:r>
              <a:rPr lang="en-CA" noProof="0"/>
              <a:t>Third level</a:t>
            </a:r>
          </a:p>
          <a:p>
            <a:pPr lvl="3"/>
            <a:r>
              <a:rPr lang="en-CA" noProof="0"/>
              <a:t>Fourth level</a:t>
            </a:r>
          </a:p>
          <a:p>
            <a:pPr lvl="4"/>
            <a:r>
              <a:rPr lang="en-CA" noProof="0"/>
              <a:t>Fifth level</a:t>
            </a:r>
            <a:endParaRPr lang="en-US" noProof="0"/>
          </a:p>
        </p:txBody>
      </p:sp>
      <p:sp>
        <p:nvSpPr>
          <p:cNvPr id="6" name="Footer Placeholder 5">
            <a:extLst>
              <a:ext uri="{FF2B5EF4-FFF2-40B4-BE49-F238E27FC236}">
                <a16:creationId xmlns:a16="http://schemas.microsoft.com/office/drawing/2014/main" id="{67EC3E7D-0891-4E4C-91B3-973F7C0A6584}"/>
              </a:ext>
            </a:extLst>
          </p:cNvPr>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0EA8D1CB-5877-7F42-BB6F-84388F57D86E}"/>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A08786E4-6966-9647-B6E9-CC1E14A6BC3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a:extLst>
              <a:ext uri="{FF2B5EF4-FFF2-40B4-BE49-F238E27FC236}">
                <a16:creationId xmlns:a16="http://schemas.microsoft.com/office/drawing/2014/main" id="{55379759-B26E-F94F-A281-1094C974560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Notes Placeholder 2">
            <a:extLst>
              <a:ext uri="{FF2B5EF4-FFF2-40B4-BE49-F238E27FC236}">
                <a16:creationId xmlns:a16="http://schemas.microsoft.com/office/drawing/2014/main" id="{8B622E1A-D59E-5F4B-8493-AF0B4EA7251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23555" name="Slide Number Placeholder 3">
            <a:extLst>
              <a:ext uri="{FF2B5EF4-FFF2-40B4-BE49-F238E27FC236}">
                <a16:creationId xmlns:a16="http://schemas.microsoft.com/office/drawing/2014/main" id="{48EC8541-9588-E743-B787-E15F138B57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701687E-A970-724A-A37E-D1B63F3441F9}" type="slidenum">
              <a:rPr lang="en-US" altLang="en-US" smtClean="0">
                <a:latin typeface="Calibri" panose="020F0502020204030204" pitchFamily="34" charset="0"/>
              </a:rPr>
              <a:pPr/>
              <a:t>1</a:t>
            </a:fld>
            <a:endParaRPr lang="en-US" altLang="en-US">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a:extLst>
              <a:ext uri="{FF2B5EF4-FFF2-40B4-BE49-F238E27FC236}">
                <a16:creationId xmlns:a16="http://schemas.microsoft.com/office/drawing/2014/main" id="{64376B78-1BDB-ED40-BC93-C69F044550A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Notes Placeholder 2">
            <a:extLst>
              <a:ext uri="{FF2B5EF4-FFF2-40B4-BE49-F238E27FC236}">
                <a16:creationId xmlns:a16="http://schemas.microsoft.com/office/drawing/2014/main" id="{BFDE4EB5-DEF7-5343-8872-B7669A28254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49155" name="Slide Number Placeholder 3">
            <a:extLst>
              <a:ext uri="{FF2B5EF4-FFF2-40B4-BE49-F238E27FC236}">
                <a16:creationId xmlns:a16="http://schemas.microsoft.com/office/drawing/2014/main" id="{31714554-56A1-EE4B-A4EE-5691DF5FC86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A59A3CB-E7F1-D74F-9C52-3AC9F61727D0}" type="slidenum">
              <a:rPr lang="en-US" altLang="en-US" smtClean="0">
                <a:latin typeface="Calibri" panose="020F0502020204030204" pitchFamily="34" charset="0"/>
              </a:rPr>
              <a:pPr/>
              <a:t>15</a:t>
            </a:fld>
            <a:endParaRPr lang="en-US" altLang="en-US">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a:extLst>
              <a:ext uri="{FF2B5EF4-FFF2-40B4-BE49-F238E27FC236}">
                <a16:creationId xmlns:a16="http://schemas.microsoft.com/office/drawing/2014/main" id="{B5B45DC2-8C10-A44C-BA48-8CB8B210E23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2" name="Notes Placeholder 2">
            <a:extLst>
              <a:ext uri="{FF2B5EF4-FFF2-40B4-BE49-F238E27FC236}">
                <a16:creationId xmlns:a16="http://schemas.microsoft.com/office/drawing/2014/main" id="{51661662-07C9-3242-990B-F5C1F72254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So, let me add this important caveat to what I’m bringing to you today.  These techniques or these concepts are not prescriptions that you simply insert.  They must pass through various filters....you are the filter....to make professional judgements of appropriateness, right fit given the student and the context.  </a:t>
            </a:r>
          </a:p>
          <a:p>
            <a:endParaRPr lang="en-US" altLang="en-US">
              <a:ea typeface="ＭＳ Ｐゴシック" panose="020B0600070205080204" pitchFamily="34" charset="-128"/>
            </a:endParaRPr>
          </a:p>
          <a:p>
            <a:r>
              <a:rPr lang="en-US" altLang="en-US">
                <a:ea typeface="ＭＳ Ｐゴシック" panose="020B0600070205080204" pitchFamily="34" charset="-128"/>
              </a:rPr>
              <a:t>I will be presenting concepts and research findings from Neuroscience and cognitive psychology, but it does not have direct applications many times, so your wisdom and judgement are needed.    Understood?</a:t>
            </a:r>
          </a:p>
        </p:txBody>
      </p:sp>
      <p:sp>
        <p:nvSpPr>
          <p:cNvPr id="51203" name="Slide Number Placeholder 3">
            <a:extLst>
              <a:ext uri="{FF2B5EF4-FFF2-40B4-BE49-F238E27FC236}">
                <a16:creationId xmlns:a16="http://schemas.microsoft.com/office/drawing/2014/main" id="{14AE4140-8242-CC46-AFD3-80E53A989E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E231095-2290-0F40-9A14-F4C5BFA4717A}" type="slidenum">
              <a:rPr lang="en-US" altLang="en-US" smtClean="0">
                <a:latin typeface="Calibri" panose="020F0502020204030204" pitchFamily="34" charset="0"/>
              </a:rPr>
              <a:pPr/>
              <a:t>16</a:t>
            </a:fld>
            <a:endParaRPr lang="en-US" altLang="en-US">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a:extLst>
              <a:ext uri="{FF2B5EF4-FFF2-40B4-BE49-F238E27FC236}">
                <a16:creationId xmlns:a16="http://schemas.microsoft.com/office/drawing/2014/main" id="{30D56F56-AA46-164F-A863-5B3D11E716E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0" name="Notes Placeholder 2">
            <a:extLst>
              <a:ext uri="{FF2B5EF4-FFF2-40B4-BE49-F238E27FC236}">
                <a16:creationId xmlns:a16="http://schemas.microsoft.com/office/drawing/2014/main" id="{809EE41E-D5DF-8546-BB3B-5088D4541B9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In 2009 Dr. Tim Seifert published an article called </a:t>
            </a:r>
            <a:r>
              <a:rPr lang="en-CA" altLang="en-US" i="1">
                <a:ea typeface="ＭＳ Ｐゴシック" panose="020B0600070205080204" pitchFamily="34" charset="-128"/>
              </a:rPr>
              <a:t>Intrinsic Motivation and Flow in Skateboarding: An Ethnographic Study</a:t>
            </a:r>
            <a:r>
              <a:rPr lang="en-CA" altLang="en-US">
                <a:ea typeface="ＭＳ Ｐゴシック" panose="020B0600070205080204" pitchFamily="34" charset="-128"/>
              </a:rPr>
              <a:t> ....Seifert wanted to know why skateboarders could continue to try tricks after thousands of failures.  What he discovered is that achievable challenge was the key to intrinsic motivation.</a:t>
            </a:r>
          </a:p>
          <a:p>
            <a:r>
              <a:rPr lang="en-US" altLang="en-US">
                <a:ea typeface="ＭＳ Ｐゴシック" panose="020B0600070205080204" pitchFamily="34" charset="-128"/>
              </a:rPr>
              <a:t>How can you live with yourself after making thousands of mistakes?  How can you possibly be motivated to continue?</a:t>
            </a:r>
          </a:p>
          <a:p>
            <a:r>
              <a:rPr lang="en-US" altLang="en-US">
                <a:ea typeface="ＭＳ Ｐゴシック" panose="020B0600070205080204" pitchFamily="34" charset="-128"/>
              </a:rPr>
              <a:t>-small successes along the way...they KNOW they can do this....closer and closer to better.</a:t>
            </a:r>
          </a:p>
          <a:p>
            <a:r>
              <a:rPr lang="en-US" altLang="en-US">
                <a:ea typeface="ＭＳ Ｐゴシック" panose="020B0600070205080204" pitchFamily="34" charset="-128"/>
              </a:rPr>
              <a:t>-vicarious success...he can do it, I can do it</a:t>
            </a:r>
          </a:p>
          <a:p>
            <a:r>
              <a:rPr lang="en-US" altLang="en-US">
                <a:ea typeface="ＭＳ Ｐゴシック" panose="020B0600070205080204" pitchFamily="34" charset="-128"/>
              </a:rPr>
              <a:t>-support from friends</a:t>
            </a:r>
          </a:p>
          <a:p>
            <a:r>
              <a:rPr lang="en-US" altLang="en-US">
                <a:ea typeface="ＭＳ Ｐゴシック" panose="020B0600070205080204" pitchFamily="34" charset="-128"/>
              </a:rPr>
              <a:t>-hands on, practice-based....I’m doing something</a:t>
            </a:r>
            <a:endParaRPr lang="en-CA" altLang="en-US">
              <a:ea typeface="ＭＳ Ｐゴシック" panose="020B0600070205080204" pitchFamily="34" charset="-128"/>
            </a:endParaRPr>
          </a:p>
        </p:txBody>
      </p:sp>
      <p:sp>
        <p:nvSpPr>
          <p:cNvPr id="53251" name="Slide Number Placeholder 3">
            <a:extLst>
              <a:ext uri="{FF2B5EF4-FFF2-40B4-BE49-F238E27FC236}">
                <a16:creationId xmlns:a16="http://schemas.microsoft.com/office/drawing/2014/main" id="{627D6EC9-994E-2A41-A0BB-B43C78BEFD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AD0C16A-B0EF-674B-8949-4680412290CF}" type="slidenum">
              <a:rPr lang="en-US" altLang="en-US" smtClean="0">
                <a:latin typeface="Calibri" panose="020F0502020204030204" pitchFamily="34" charset="0"/>
              </a:rPr>
              <a:pPr/>
              <a:t>17</a:t>
            </a:fld>
            <a:endParaRPr lang="en-US" altLang="en-US">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a:extLst>
              <a:ext uri="{FF2B5EF4-FFF2-40B4-BE49-F238E27FC236}">
                <a16:creationId xmlns:a16="http://schemas.microsoft.com/office/drawing/2014/main" id="{2A8E9F61-3E9F-3C47-9C05-15FFC973F2F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8" name="Notes Placeholder 2">
            <a:extLst>
              <a:ext uri="{FF2B5EF4-FFF2-40B4-BE49-F238E27FC236}">
                <a16:creationId xmlns:a16="http://schemas.microsoft.com/office/drawing/2014/main" id="{D158F8F1-C23A-9F46-9C71-CE873B26331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a:ea typeface="ＭＳ Ｐゴシック" panose="020B0600070205080204" pitchFamily="34" charset="-128"/>
              </a:rPr>
              <a:t>It’s not that practice makes perfect</a:t>
            </a:r>
          </a:p>
          <a:p>
            <a:r>
              <a:rPr lang="en-CA" altLang="en-US">
                <a:ea typeface="ＭＳ Ｐゴシック" panose="020B0600070205080204" pitchFamily="34" charset="-128"/>
              </a:rPr>
              <a:t>Corrected practice makes progress</a:t>
            </a:r>
          </a:p>
        </p:txBody>
      </p:sp>
      <p:sp>
        <p:nvSpPr>
          <p:cNvPr id="55299" name="Slide Number Placeholder 3">
            <a:extLst>
              <a:ext uri="{FF2B5EF4-FFF2-40B4-BE49-F238E27FC236}">
                <a16:creationId xmlns:a16="http://schemas.microsoft.com/office/drawing/2014/main" id="{4BA6B171-D577-B14F-B7BA-FF7C825F1BD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FBF85F8-1982-3949-B730-504C546C7EFD}" type="slidenum">
              <a:rPr lang="en-US" altLang="en-US" smtClean="0">
                <a:latin typeface="Calibri" panose="020F0502020204030204" pitchFamily="34" charset="0"/>
              </a:rPr>
              <a:pPr/>
              <a:t>18</a:t>
            </a:fld>
            <a:endParaRPr lang="en-US" altLang="en-US">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a:extLst>
              <a:ext uri="{FF2B5EF4-FFF2-40B4-BE49-F238E27FC236}">
                <a16:creationId xmlns:a16="http://schemas.microsoft.com/office/drawing/2014/main" id="{57697554-54C1-6A42-8887-30A56012690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6" name="Notes Placeholder 2">
            <a:extLst>
              <a:ext uri="{FF2B5EF4-FFF2-40B4-BE49-F238E27FC236}">
                <a16:creationId xmlns:a16="http://schemas.microsoft.com/office/drawing/2014/main" id="{CA238CFB-E9CA-FE40-A049-9CF49A70D2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Provide moderately challenging tasks...90/95 Rules....ensure they can do it with supports and gradually reduce those supports until they reach independence...if it’s too easy they won’t learn</a:t>
            </a:r>
          </a:p>
        </p:txBody>
      </p:sp>
      <p:sp>
        <p:nvSpPr>
          <p:cNvPr id="57347" name="Slide Number Placeholder 3">
            <a:extLst>
              <a:ext uri="{FF2B5EF4-FFF2-40B4-BE49-F238E27FC236}">
                <a16:creationId xmlns:a16="http://schemas.microsoft.com/office/drawing/2014/main" id="{03B19DAB-C2A2-3744-BF1B-4AD25EC669A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FACBFFF-E56A-EC43-9A1C-941E9CECD295}" type="slidenum">
              <a:rPr lang="en-US" altLang="en-US" smtClean="0">
                <a:latin typeface="Calibri" panose="020F0502020204030204" pitchFamily="34" charset="0"/>
              </a:rPr>
              <a:pPr/>
              <a:t>19</a:t>
            </a:fld>
            <a:endParaRPr lang="en-US" altLang="en-US">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a:extLst>
              <a:ext uri="{FF2B5EF4-FFF2-40B4-BE49-F238E27FC236}">
                <a16:creationId xmlns:a16="http://schemas.microsoft.com/office/drawing/2014/main" id="{1FD39F70-68A4-6142-AC3D-12BA5ED4D0F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4" name="Notes Placeholder 2">
            <a:extLst>
              <a:ext uri="{FF2B5EF4-FFF2-40B4-BE49-F238E27FC236}">
                <a16:creationId xmlns:a16="http://schemas.microsoft.com/office/drawing/2014/main" id="{9192F062-59A6-CD4F-BF02-F0659EEC206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Provide moderately challenging tasks...90/95 Rules....ensure they can do it with supports and gradually reduce those supports until they reach independence...if it’s too easy they won’t learn</a:t>
            </a:r>
          </a:p>
        </p:txBody>
      </p:sp>
      <p:sp>
        <p:nvSpPr>
          <p:cNvPr id="59395" name="Slide Number Placeholder 3">
            <a:extLst>
              <a:ext uri="{FF2B5EF4-FFF2-40B4-BE49-F238E27FC236}">
                <a16:creationId xmlns:a16="http://schemas.microsoft.com/office/drawing/2014/main" id="{D959EBF6-774A-5E4F-A81B-04B02ECEB65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B284553-47F8-7840-B228-3B6A6DC52A25}" type="slidenum">
              <a:rPr lang="en-US" altLang="en-US" smtClean="0">
                <a:latin typeface="Calibri" panose="020F0502020204030204" pitchFamily="34" charset="0"/>
              </a:rPr>
              <a:pPr/>
              <a:t>20</a:t>
            </a:fld>
            <a:endParaRPr lang="en-US" altLang="en-US">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a:extLst>
              <a:ext uri="{FF2B5EF4-FFF2-40B4-BE49-F238E27FC236}">
                <a16:creationId xmlns:a16="http://schemas.microsoft.com/office/drawing/2014/main" id="{71FA46D7-9B5E-434F-A8DD-D17AC655F69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2" name="Notes Placeholder 2">
            <a:extLst>
              <a:ext uri="{FF2B5EF4-FFF2-40B4-BE49-F238E27FC236}">
                <a16:creationId xmlns:a16="http://schemas.microsoft.com/office/drawing/2014/main" id="{360197E4-2EDA-1949-9087-20E7E88E810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Provide moderately challenging tasks...90/95 Rules....ensure they can do it with supports and gradually reduce those supports until they reach independence...if it’s too easy they won’t learn</a:t>
            </a:r>
          </a:p>
        </p:txBody>
      </p:sp>
      <p:sp>
        <p:nvSpPr>
          <p:cNvPr id="61443" name="Slide Number Placeholder 3">
            <a:extLst>
              <a:ext uri="{FF2B5EF4-FFF2-40B4-BE49-F238E27FC236}">
                <a16:creationId xmlns:a16="http://schemas.microsoft.com/office/drawing/2014/main" id="{66BDBC81-5F91-5E4E-957B-7DFA736A742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999D0FC-EC17-BC42-B8D9-EEC7B9549045}" type="slidenum">
              <a:rPr lang="en-US" altLang="en-US" smtClean="0">
                <a:latin typeface="Calibri" panose="020F0502020204030204" pitchFamily="34" charset="0"/>
              </a:rPr>
              <a:pPr/>
              <a:t>21</a:t>
            </a:fld>
            <a:endParaRPr lang="en-US" altLang="en-US">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a:extLst>
              <a:ext uri="{FF2B5EF4-FFF2-40B4-BE49-F238E27FC236}">
                <a16:creationId xmlns:a16="http://schemas.microsoft.com/office/drawing/2014/main" id="{6C63278C-4647-5748-9701-C9270A11B5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0" name="Notes Placeholder 2">
            <a:extLst>
              <a:ext uri="{FF2B5EF4-FFF2-40B4-BE49-F238E27FC236}">
                <a16:creationId xmlns:a16="http://schemas.microsoft.com/office/drawing/2014/main" id="{7D5C5A13-801A-D043-9AF8-9F22938744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Rick Lavoie tells an interesting story of a young boy who was so enthusiastic about learning and impressing his teacher that he always shouted out the answer before anyone got the opportunity.  His teacher could see the effect it was having on the class so she approached young Willy and said to him, </a:t>
            </a:r>
          </a:p>
          <a:p>
            <a:r>
              <a:rPr lang="en-US" altLang="en-US" dirty="0">
                <a:ea typeface="ＭＳ Ｐゴシック" panose="020B0600070205080204" pitchFamily="34" charset="-128"/>
              </a:rPr>
              <a:t>“Willy, you know all the answers and that’s great, but I need to let other boys and girls answer some of the questions as well...and it’s good for you to raise your hand before being called upon, so here’s what I’d like you to do from now on.... First, raise your hand.  Second, wait for me to call on you...then give your answer. Can you do that for me?”</a:t>
            </a:r>
          </a:p>
          <a:p>
            <a:r>
              <a:rPr lang="en-US" altLang="en-US" dirty="0">
                <a:ea typeface="ＭＳ Ｐゴシック" panose="020B0600070205080204" pitchFamily="34" charset="-128"/>
              </a:rPr>
              <a:t>Willy: “Okay, yes, I will do that next time, I promise”</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The very next time the teacher issues a math challenge to her class Willy raises his hand and immediately shouts out the answer.</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Even though this little boy will not do what you want him to do the first couple of times, he is getting closer to the </a:t>
            </a:r>
            <a:r>
              <a:rPr lang="en-US" altLang="en-US" dirty="0" err="1">
                <a:ea typeface="ＭＳ Ｐゴシック" panose="020B0600070205080204" pitchFamily="34" charset="-128"/>
              </a:rPr>
              <a:t>behaviour</a:t>
            </a:r>
            <a:r>
              <a:rPr lang="en-US" altLang="en-US" dirty="0">
                <a:ea typeface="ＭＳ Ｐゴシック" panose="020B0600070205080204" pitchFamily="34" charset="-128"/>
              </a:rPr>
              <a:t> you want....he actually raised his hand first.  The first time he ‘fails’ he raised his hand before shouting out the answer.  You don’t say to him, “NO, that’s not what I wanted.  I told you to raise your hand and then.....</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Actually, he is now more approximate to the success you want from him....he raised his hand.  Praise him for raising his hand and then remind him of the additional </a:t>
            </a:r>
            <a:r>
              <a:rPr lang="en-US" altLang="en-US" dirty="0" err="1">
                <a:ea typeface="ＭＳ Ｐゴシック" panose="020B0600070205080204" pitchFamily="34" charset="-128"/>
              </a:rPr>
              <a:t>behaviour</a:t>
            </a:r>
            <a:r>
              <a:rPr lang="en-US" altLang="en-US" dirty="0">
                <a:ea typeface="ＭＳ Ｐゴシック" panose="020B0600070205080204" pitchFamily="34" charset="-128"/>
              </a:rPr>
              <a:t> you require of him.  Congratulate him for getting closer to the </a:t>
            </a:r>
            <a:r>
              <a:rPr lang="en-US" altLang="en-US" dirty="0" err="1">
                <a:ea typeface="ＭＳ Ｐゴシック" panose="020B0600070205080204" pitchFamily="34" charset="-128"/>
              </a:rPr>
              <a:t>behaviours</a:t>
            </a:r>
            <a:r>
              <a:rPr lang="en-US" altLang="en-US">
                <a:ea typeface="ＭＳ Ｐゴシック" panose="020B0600070205080204" pitchFamily="34" charset="-128"/>
              </a:rPr>
              <a:t> you want.</a:t>
            </a:r>
            <a:endParaRPr lang="en-US" altLang="en-US" dirty="0">
              <a:ea typeface="ＭＳ Ｐゴシック" panose="020B0600070205080204" pitchFamily="34" charset="-128"/>
            </a:endParaRPr>
          </a:p>
        </p:txBody>
      </p:sp>
      <p:sp>
        <p:nvSpPr>
          <p:cNvPr id="63491" name="Slide Number Placeholder 3">
            <a:extLst>
              <a:ext uri="{FF2B5EF4-FFF2-40B4-BE49-F238E27FC236}">
                <a16:creationId xmlns:a16="http://schemas.microsoft.com/office/drawing/2014/main" id="{59AA033B-5AA2-9143-85D2-CDBD075C47F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E49D3C1-FDDD-FB47-8212-E2BD99FB6A10}" type="slidenum">
              <a:rPr lang="en-US" altLang="en-US" smtClean="0">
                <a:latin typeface="Calibri" panose="020F0502020204030204" pitchFamily="34" charset="0"/>
              </a:rPr>
              <a:pPr/>
              <a:t>22</a:t>
            </a:fld>
            <a:endParaRPr lang="en-US" altLang="en-US">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Slide Image Placeholder 1">
            <a:extLst>
              <a:ext uri="{FF2B5EF4-FFF2-40B4-BE49-F238E27FC236}">
                <a16:creationId xmlns:a16="http://schemas.microsoft.com/office/drawing/2014/main" id="{157395AF-2E47-8746-B613-A04E574D723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0" name="Notes Placeholder 2">
            <a:extLst>
              <a:ext uri="{FF2B5EF4-FFF2-40B4-BE49-F238E27FC236}">
                <a16:creationId xmlns:a16="http://schemas.microsoft.com/office/drawing/2014/main" id="{9DFDF4D3-4A52-EA47-93F8-7CFC431FA2C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Think about the Reticular Activating System.</a:t>
            </a:r>
          </a:p>
        </p:txBody>
      </p:sp>
      <p:sp>
        <p:nvSpPr>
          <p:cNvPr id="191491" name="Slide Number Placeholder 3">
            <a:extLst>
              <a:ext uri="{FF2B5EF4-FFF2-40B4-BE49-F238E27FC236}">
                <a16:creationId xmlns:a16="http://schemas.microsoft.com/office/drawing/2014/main" id="{DA596858-E412-6245-AFEB-87496BBE538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801C310-1D20-2E4E-91EF-624B9CCACD37}" type="slidenum">
              <a:rPr lang="en-US" altLang="en-US" smtClean="0">
                <a:latin typeface="Calibri" panose="020F0502020204030204" pitchFamily="34" charset="0"/>
              </a:rPr>
              <a:pPr/>
              <a:t>23</a:t>
            </a:fld>
            <a:endParaRPr lang="en-US" altLang="en-US">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Slide Image Placeholder 1">
            <a:extLst>
              <a:ext uri="{FF2B5EF4-FFF2-40B4-BE49-F238E27FC236}">
                <a16:creationId xmlns:a16="http://schemas.microsoft.com/office/drawing/2014/main" id="{30711701-0613-FB4E-8CEF-8F79D46403D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4" name="Notes Placeholder 2">
            <a:extLst>
              <a:ext uri="{FF2B5EF4-FFF2-40B4-BE49-F238E27FC236}">
                <a16:creationId xmlns:a16="http://schemas.microsoft.com/office/drawing/2014/main" id="{624588EF-AE6D-5944-B809-B66606236B0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The RAS is a system of brain cells in the stem of the brain that acts as a filter of ALL sensory information coming into the brain from your ears, eyes, touch, vision etc.  Everything comes in through the RAS before it passes on through the center of your brain and out to the information processing portions of your brain.  </a:t>
            </a:r>
          </a:p>
          <a:p>
            <a:endParaRPr lang="en-US" altLang="en-US">
              <a:ea typeface="ＭＳ Ｐゴシック" panose="020B0600070205080204" pitchFamily="34" charset="-128"/>
            </a:endParaRPr>
          </a:p>
        </p:txBody>
      </p:sp>
      <p:sp>
        <p:nvSpPr>
          <p:cNvPr id="192515" name="Slide Number Placeholder 3">
            <a:extLst>
              <a:ext uri="{FF2B5EF4-FFF2-40B4-BE49-F238E27FC236}">
                <a16:creationId xmlns:a16="http://schemas.microsoft.com/office/drawing/2014/main" id="{687BDF38-8411-0244-92A4-B9103F45FAA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7ED0061-1523-4F4F-8594-25C06BFD616A}" type="slidenum">
              <a:rPr lang="en-US" altLang="en-US" smtClean="0">
                <a:latin typeface="Calibri" panose="020F0502020204030204" pitchFamily="34" charset="0"/>
              </a:rPr>
              <a:pPr/>
              <a:t>24</a:t>
            </a:fld>
            <a:endParaRPr lang="en-US"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30F7F4E2-5B89-8C48-BB8A-10A7B7F7EC3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3B36A431-68DB-4544-8AEE-BD2EF3FD152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Asking questions is a very important part of today’s session.  Please do not wait until the end of the presentation to ask questions.  You are NOT interrupting...really.  Asking questions now....and adding the conversation adds to the dialogue from which we all learn something.  Please, feel free to participate.</a:t>
            </a:r>
          </a:p>
        </p:txBody>
      </p:sp>
      <p:sp>
        <p:nvSpPr>
          <p:cNvPr id="29699" name="Slide Number Placeholder 3">
            <a:extLst>
              <a:ext uri="{FF2B5EF4-FFF2-40B4-BE49-F238E27FC236}">
                <a16:creationId xmlns:a16="http://schemas.microsoft.com/office/drawing/2014/main" id="{0B52D352-F335-AC4F-B022-6396F48D2DD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1B61164-83C5-5E46-BAB5-A3E6538A91E9}" type="slidenum">
              <a:rPr lang="en-US" altLang="en-US" smtClean="0">
                <a:latin typeface="Calibri" panose="020F0502020204030204" pitchFamily="34" charset="0"/>
              </a:rPr>
              <a:pPr/>
              <a:t>2</a:t>
            </a:fld>
            <a:endParaRPr lang="en-US" altLang="en-US">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Slide Image Placeholder 1">
            <a:extLst>
              <a:ext uri="{FF2B5EF4-FFF2-40B4-BE49-F238E27FC236}">
                <a16:creationId xmlns:a16="http://schemas.microsoft.com/office/drawing/2014/main" id="{CA7DDE67-061C-8A46-A9C4-AE75953A42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8" name="Notes Placeholder 2">
            <a:extLst>
              <a:ext uri="{FF2B5EF4-FFF2-40B4-BE49-F238E27FC236}">
                <a16:creationId xmlns:a16="http://schemas.microsoft.com/office/drawing/2014/main" id="{C05A1408-268C-C64A-A3DF-5175238BD98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Millions of bits of information come in to the RAS and most of it is filtered out...you could not possibly process everything.  The lower part of your brain is designed to deal with threat...and if you feel threatened in any way (embarrassment, fear, overwhelming situations etc.) your lower brain takes control and processes the information for your safety by fighting, running away or freezing.  This is not where we want information to stay.</a:t>
            </a:r>
          </a:p>
          <a:p>
            <a:endParaRPr lang="en-US" altLang="en-US">
              <a:ea typeface="ＭＳ Ｐゴシック" panose="020B0600070205080204" pitchFamily="34" charset="-128"/>
            </a:endParaRPr>
          </a:p>
        </p:txBody>
      </p:sp>
      <p:sp>
        <p:nvSpPr>
          <p:cNvPr id="193539" name="Slide Number Placeholder 3">
            <a:extLst>
              <a:ext uri="{FF2B5EF4-FFF2-40B4-BE49-F238E27FC236}">
                <a16:creationId xmlns:a16="http://schemas.microsoft.com/office/drawing/2014/main" id="{E2EA8BF7-4D47-CA43-A103-0C8CB658702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A76DE3D-EB9D-604F-AEB4-E8BECBA5756D}" type="slidenum">
              <a:rPr lang="en-US" altLang="en-US" smtClean="0">
                <a:latin typeface="Calibri" panose="020F0502020204030204" pitchFamily="34" charset="0"/>
              </a:rPr>
              <a:pPr/>
              <a:t>25</a:t>
            </a:fld>
            <a:endParaRPr lang="en-US" altLang="en-US">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Slide Image Placeholder 1">
            <a:extLst>
              <a:ext uri="{FF2B5EF4-FFF2-40B4-BE49-F238E27FC236}">
                <a16:creationId xmlns:a16="http://schemas.microsoft.com/office/drawing/2014/main" id="{19B444A6-381B-5D47-941B-8510A6150D3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2" name="Notes Placeholder 2">
            <a:extLst>
              <a:ext uri="{FF2B5EF4-FFF2-40B4-BE49-F238E27FC236}">
                <a16:creationId xmlns:a16="http://schemas.microsoft.com/office/drawing/2014/main" id="{079B3F3C-28F4-D74A-9A8D-2C06312F06B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We want information to get to the white matter and gray matter of the cerebral cortex and prefrontal cortex where processing and comprehension and decision making occurs and is stored and retrieved.  In order to do that we must ensure that information makes it through the RAS to the cognitive processing part of the brain.  How can we do that?</a:t>
            </a:r>
          </a:p>
        </p:txBody>
      </p:sp>
      <p:sp>
        <p:nvSpPr>
          <p:cNvPr id="194563" name="Slide Number Placeholder 3">
            <a:extLst>
              <a:ext uri="{FF2B5EF4-FFF2-40B4-BE49-F238E27FC236}">
                <a16:creationId xmlns:a16="http://schemas.microsoft.com/office/drawing/2014/main" id="{5B37E51D-A0F0-F643-A07C-5D6CCF135DA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FB6C500-20A5-6E4D-99D6-5EB22A732164}" type="slidenum">
              <a:rPr lang="en-US" altLang="en-US" smtClean="0">
                <a:latin typeface="Calibri" panose="020F0502020204030204" pitchFamily="34" charset="0"/>
              </a:rPr>
              <a:pPr/>
              <a:t>26</a:t>
            </a:fld>
            <a:endParaRPr lang="en-US" altLang="en-US">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a:extLst>
              <a:ext uri="{FF2B5EF4-FFF2-40B4-BE49-F238E27FC236}">
                <a16:creationId xmlns:a16="http://schemas.microsoft.com/office/drawing/2014/main" id="{98D00D19-F25E-7846-8380-E085F393DC5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4" name="Notes Placeholder 2">
            <a:extLst>
              <a:ext uri="{FF2B5EF4-FFF2-40B4-BE49-F238E27FC236}">
                <a16:creationId xmlns:a16="http://schemas.microsoft.com/office/drawing/2014/main" id="{1C19E8C4-0639-BF4E-86A9-D936C443AC5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“Reducing students’ perception of threat of punishment or embarrassment in front of classmates for not doing homework, concern about whether they will be chosen last for a kickball team, or anxiety that they will make an error in front of classmates because they are not fluent in English is not a ‘touchy-feely’ option. </a:t>
            </a:r>
          </a:p>
        </p:txBody>
      </p:sp>
      <p:sp>
        <p:nvSpPr>
          <p:cNvPr id="69635" name="Slide Number Placeholder 3">
            <a:extLst>
              <a:ext uri="{FF2B5EF4-FFF2-40B4-BE49-F238E27FC236}">
                <a16:creationId xmlns:a16="http://schemas.microsoft.com/office/drawing/2014/main" id="{29A6551D-3DE4-3045-AEAE-3FC861A479E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A8BC100-F31C-0040-89B7-314D566D9274}" type="slidenum">
              <a:rPr lang="en-US" altLang="en-US" smtClean="0">
                <a:latin typeface="Calibri" panose="020F0502020204030204" pitchFamily="34" charset="0"/>
              </a:rPr>
              <a:pPr/>
              <a:t>27</a:t>
            </a:fld>
            <a:endParaRPr lang="en-US" altLang="en-US">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a:extLst>
              <a:ext uri="{FF2B5EF4-FFF2-40B4-BE49-F238E27FC236}">
                <a16:creationId xmlns:a16="http://schemas.microsoft.com/office/drawing/2014/main" id="{8A6E02AD-9674-534E-8917-C349389955A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0" name="Notes Placeholder 2">
            <a:extLst>
              <a:ext uri="{FF2B5EF4-FFF2-40B4-BE49-F238E27FC236}">
                <a16:creationId xmlns:a16="http://schemas.microsoft.com/office/drawing/2014/main" id="{2E89BCBA-CFC4-7A4B-9AAD-F4CB0F02617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73731" name="Slide Number Placeholder 3">
            <a:extLst>
              <a:ext uri="{FF2B5EF4-FFF2-40B4-BE49-F238E27FC236}">
                <a16:creationId xmlns:a16="http://schemas.microsoft.com/office/drawing/2014/main" id="{99F8AFD5-75DD-904E-9ED2-D09717E5B8C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260FF35-1A0D-1242-9DD9-FEB16691E049}" type="slidenum">
              <a:rPr lang="en-US" altLang="en-US" smtClean="0">
                <a:latin typeface="Calibri" panose="020F0502020204030204" pitchFamily="34" charset="0"/>
              </a:rPr>
              <a:pPr/>
              <a:t>30</a:t>
            </a:fld>
            <a:endParaRPr lang="en-US" altLang="en-US">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a:extLst>
              <a:ext uri="{FF2B5EF4-FFF2-40B4-BE49-F238E27FC236}">
                <a16:creationId xmlns:a16="http://schemas.microsoft.com/office/drawing/2014/main" id="{89451F35-AC0C-3B45-8550-A112B71A75B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8" name="Notes Placeholder 2">
            <a:extLst>
              <a:ext uri="{FF2B5EF4-FFF2-40B4-BE49-F238E27FC236}">
                <a16:creationId xmlns:a16="http://schemas.microsoft.com/office/drawing/2014/main" id="{AA8C3AA2-EBBE-C846-89E4-BC05FFF849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75779" name="Slide Number Placeholder 3">
            <a:extLst>
              <a:ext uri="{FF2B5EF4-FFF2-40B4-BE49-F238E27FC236}">
                <a16:creationId xmlns:a16="http://schemas.microsoft.com/office/drawing/2014/main" id="{92ED78FB-9431-B942-B34A-FF916EA16C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209EB9E-8838-8142-A50C-BBBBD57EB64D}" type="slidenum">
              <a:rPr lang="en-US" altLang="en-US" smtClean="0">
                <a:latin typeface="Calibri" panose="020F0502020204030204" pitchFamily="34" charset="0"/>
              </a:rPr>
              <a:pPr/>
              <a:t>31</a:t>
            </a:fld>
            <a:endParaRPr lang="en-US" altLang="en-US">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a:extLst>
              <a:ext uri="{FF2B5EF4-FFF2-40B4-BE49-F238E27FC236}">
                <a16:creationId xmlns:a16="http://schemas.microsoft.com/office/drawing/2014/main" id="{3A363625-64F1-3A4C-80C2-BB13416E372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6" name="Notes Placeholder 2">
            <a:extLst>
              <a:ext uri="{FF2B5EF4-FFF2-40B4-BE49-F238E27FC236}">
                <a16:creationId xmlns:a16="http://schemas.microsoft.com/office/drawing/2014/main" id="{15E9A6FF-ECEA-1646-81D2-54F4A1A7A8B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Embrace error in safe places....such as in the gaming world.  Sony knows all about the Dopamine effect.</a:t>
            </a:r>
          </a:p>
        </p:txBody>
      </p:sp>
      <p:sp>
        <p:nvSpPr>
          <p:cNvPr id="77827" name="Slide Number Placeholder 3">
            <a:extLst>
              <a:ext uri="{FF2B5EF4-FFF2-40B4-BE49-F238E27FC236}">
                <a16:creationId xmlns:a16="http://schemas.microsoft.com/office/drawing/2014/main" id="{46DCD504-99D8-DA4F-B09E-234DEDDB5E2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32A0A93-C13C-5845-9D3C-2CCA754E3EE7}" type="slidenum">
              <a:rPr lang="en-US" altLang="en-US" smtClean="0">
                <a:latin typeface="Calibri" panose="020F0502020204030204" pitchFamily="34" charset="0"/>
              </a:rPr>
              <a:pPr/>
              <a:t>32</a:t>
            </a:fld>
            <a:endParaRPr lang="en-US" altLang="en-US">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Slide Image Placeholder 1">
            <a:extLst>
              <a:ext uri="{FF2B5EF4-FFF2-40B4-BE49-F238E27FC236}">
                <a16:creationId xmlns:a16="http://schemas.microsoft.com/office/drawing/2014/main" id="{D6E2B7DD-D2A7-414C-A008-81AE9AA2C40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6" name="Notes Placeholder 2">
            <a:extLst>
              <a:ext uri="{FF2B5EF4-FFF2-40B4-BE49-F238E27FC236}">
                <a16:creationId xmlns:a16="http://schemas.microsoft.com/office/drawing/2014/main" id="{87278502-CFEE-E549-BFB6-579591866E6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The dopamine effect.</a:t>
            </a:r>
          </a:p>
          <a:p>
            <a:r>
              <a:rPr lang="en-US" altLang="en-US">
                <a:ea typeface="ＭＳ Ｐゴシック" panose="020B0600070205080204" pitchFamily="34" charset="-128"/>
              </a:rPr>
              <a:t>Pleasurable experiences produced dopamine and the brain likes that and wants to produce similar effects.  When we make mistakes or experience embarrassment there is a dopamine drop...and the brain wants to avoid that.  This can be good and bad.  We avoid things that could be harmful but we also avoid rather safe mistakes and error that we learn from.</a:t>
            </a:r>
          </a:p>
          <a:p>
            <a:endParaRPr lang="en-US" altLang="en-US">
              <a:ea typeface="ＭＳ Ｐゴシック" panose="020B0600070205080204" pitchFamily="34" charset="-128"/>
            </a:endParaRPr>
          </a:p>
          <a:p>
            <a:r>
              <a:rPr lang="en-US" altLang="en-US">
                <a:ea typeface="ＭＳ Ｐゴシック" panose="020B0600070205080204" pitchFamily="34" charset="-128"/>
              </a:rPr>
              <a:t>Kids don’t hate math.  They hate how math makes them Feel!</a:t>
            </a:r>
          </a:p>
        </p:txBody>
      </p:sp>
      <p:sp>
        <p:nvSpPr>
          <p:cNvPr id="195587" name="Slide Number Placeholder 3">
            <a:extLst>
              <a:ext uri="{FF2B5EF4-FFF2-40B4-BE49-F238E27FC236}">
                <a16:creationId xmlns:a16="http://schemas.microsoft.com/office/drawing/2014/main" id="{E2941A67-44E2-9E4E-ACAE-E24A291D359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3F7DC2A-DCBE-C840-982D-329597BAA3BE}" type="slidenum">
              <a:rPr lang="en-US" altLang="en-US" smtClean="0">
                <a:latin typeface="Calibri" panose="020F0502020204030204" pitchFamily="34" charset="0"/>
              </a:rPr>
              <a:pPr/>
              <a:t>34</a:t>
            </a:fld>
            <a:endParaRPr lang="en-US" altLang="en-US">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a:extLst>
              <a:ext uri="{FF2B5EF4-FFF2-40B4-BE49-F238E27FC236}">
                <a16:creationId xmlns:a16="http://schemas.microsoft.com/office/drawing/2014/main" id="{18B4EE29-DC29-8B4B-8BBC-AAFE8A7212D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2" name="Notes Placeholder 2">
            <a:extLst>
              <a:ext uri="{FF2B5EF4-FFF2-40B4-BE49-F238E27FC236}">
                <a16:creationId xmlns:a16="http://schemas.microsoft.com/office/drawing/2014/main" id="{DAE90716-CDA0-C641-BD92-B7E3FE61A32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Cognitive load is the mental effort that is required to do a certain task</a:t>
            </a:r>
          </a:p>
        </p:txBody>
      </p:sp>
      <p:sp>
        <p:nvSpPr>
          <p:cNvPr id="81923" name="Slide Number Placeholder 3">
            <a:extLst>
              <a:ext uri="{FF2B5EF4-FFF2-40B4-BE49-F238E27FC236}">
                <a16:creationId xmlns:a16="http://schemas.microsoft.com/office/drawing/2014/main" id="{B795894C-6D8D-D748-9C32-37BAF83CC5B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FAE3809-4178-CA4C-8144-5BC2B4B4CCAE}" type="slidenum">
              <a:rPr lang="en-US" altLang="en-US" smtClean="0">
                <a:latin typeface="Calibri" panose="020F0502020204030204" pitchFamily="34" charset="0"/>
              </a:rPr>
              <a:pPr/>
              <a:t>35</a:t>
            </a:fld>
            <a:endParaRPr lang="en-US" altLang="en-US">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a:extLst>
              <a:ext uri="{FF2B5EF4-FFF2-40B4-BE49-F238E27FC236}">
                <a16:creationId xmlns:a16="http://schemas.microsoft.com/office/drawing/2014/main" id="{26EB0D30-4D86-7541-BC7C-9E35E9080FA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0" name="Notes Placeholder 2">
            <a:extLst>
              <a:ext uri="{FF2B5EF4-FFF2-40B4-BE49-F238E27FC236}">
                <a16:creationId xmlns:a16="http://schemas.microsoft.com/office/drawing/2014/main" id="{705142B8-52FB-1740-96FA-70913AC5B46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John Sweller theorized that instruction can be designed to reduce cognitive load so that people can learn more efficiently.</a:t>
            </a:r>
          </a:p>
          <a:p>
            <a:endParaRPr lang="en-US" altLang="en-US" b="1">
              <a:ea typeface="ＭＳ Ｐゴシック" panose="020B0600070205080204" pitchFamily="34" charset="-128"/>
            </a:endParaRPr>
          </a:p>
          <a:p>
            <a:endParaRPr lang="en-US" altLang="en-US">
              <a:ea typeface="ＭＳ Ｐゴシック" panose="020B0600070205080204" pitchFamily="34" charset="-128"/>
            </a:endParaRPr>
          </a:p>
        </p:txBody>
      </p:sp>
      <p:sp>
        <p:nvSpPr>
          <p:cNvPr id="83971" name="Slide Number Placeholder 3">
            <a:extLst>
              <a:ext uri="{FF2B5EF4-FFF2-40B4-BE49-F238E27FC236}">
                <a16:creationId xmlns:a16="http://schemas.microsoft.com/office/drawing/2014/main" id="{C718DABC-5488-E842-BD4B-20B0F2F30A9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366CD6C-823A-5D4C-8420-B3DB5B19CCF8}" type="slidenum">
              <a:rPr lang="en-US" altLang="en-US" smtClean="0">
                <a:latin typeface="Calibri" panose="020F0502020204030204" pitchFamily="34" charset="0"/>
              </a:rPr>
              <a:pPr/>
              <a:t>36</a:t>
            </a:fld>
            <a:endParaRPr lang="en-US" altLang="en-US">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a:extLst>
              <a:ext uri="{FF2B5EF4-FFF2-40B4-BE49-F238E27FC236}">
                <a16:creationId xmlns:a16="http://schemas.microsoft.com/office/drawing/2014/main" id="{423E8A79-2AE5-D14E-90B7-3BADED2211F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8" name="Notes Placeholder 2">
            <a:extLst>
              <a:ext uri="{FF2B5EF4-FFF2-40B4-BE49-F238E27FC236}">
                <a16:creationId xmlns:a16="http://schemas.microsoft.com/office/drawing/2014/main" id="{185E40A8-B79A-5946-BB52-8DEACC64008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ea typeface="ＭＳ Ｐゴシック" panose="020B0600070205080204" pitchFamily="34" charset="-128"/>
              </a:rPr>
              <a:t>Your working memory has limited capacity.....it cannot handle hundreds of things simultaneously, scientists believe you can handle only 7 or 8 items at once.</a:t>
            </a:r>
          </a:p>
          <a:p>
            <a:r>
              <a:rPr lang="en-US" altLang="en-US" b="1">
                <a:ea typeface="ＭＳ Ｐゴシック" panose="020B0600070205080204" pitchFamily="34" charset="-128"/>
              </a:rPr>
              <a:t>You know this....you’re driving down the road and it’s a nice day and the kids are in the back seat laughing and carrying on, your music is on...and then it starts to rain and hail.  What’s the first thing you do?  Turn off the music and tell the kids to be quiet.  Why?  You need to concentrate....that’s cognitive load</a:t>
            </a:r>
          </a:p>
          <a:p>
            <a:endParaRPr lang="en-US" altLang="en-US" b="1">
              <a:ea typeface="ＭＳ Ｐゴシック" panose="020B0600070205080204" pitchFamily="34" charset="-128"/>
            </a:endParaRPr>
          </a:p>
          <a:p>
            <a:r>
              <a:rPr lang="en-US" altLang="en-US" b="1">
                <a:ea typeface="ＭＳ Ｐゴシック" panose="020B0600070205080204" pitchFamily="34" charset="-128"/>
              </a:rPr>
              <a:t>You spend cognitive resources on tasks...</a:t>
            </a:r>
          </a:p>
          <a:p>
            <a:endParaRPr lang="en-US" altLang="en-US">
              <a:ea typeface="ＭＳ Ｐゴシック" panose="020B0600070205080204" pitchFamily="34" charset="-128"/>
            </a:endParaRPr>
          </a:p>
        </p:txBody>
      </p:sp>
      <p:sp>
        <p:nvSpPr>
          <p:cNvPr id="86019" name="Slide Number Placeholder 3">
            <a:extLst>
              <a:ext uri="{FF2B5EF4-FFF2-40B4-BE49-F238E27FC236}">
                <a16:creationId xmlns:a16="http://schemas.microsoft.com/office/drawing/2014/main" id="{E99A675D-E299-BD4C-9340-16B7DDA25B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5A23154-C7E9-644F-BBD3-14F82384724B}" type="slidenum">
              <a:rPr lang="en-US" altLang="en-US" smtClean="0">
                <a:latin typeface="Calibri" panose="020F0502020204030204" pitchFamily="34" charset="0"/>
              </a:rPr>
              <a:pPr/>
              <a:t>37</a:t>
            </a:fld>
            <a:endParaRPr lang="en-US"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BE39D241-704E-3A46-9EDF-A472F19C72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Notes Placeholder 2">
            <a:extLst>
              <a:ext uri="{FF2B5EF4-FFF2-40B4-BE49-F238E27FC236}">
                <a16:creationId xmlns:a16="http://schemas.microsoft.com/office/drawing/2014/main" id="{EBCED607-0320-F94D-B1E9-EDB13DE9E9C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A43D3D87-475D-4F40-812F-7DC9CEF5655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2F604F3-F6FD-4141-85C9-E78196FEC0C7}" type="slidenum">
              <a:rPr lang="en-US" altLang="en-US" smtClean="0">
                <a:latin typeface="Calibri" panose="020F0502020204030204" pitchFamily="34" charset="0"/>
              </a:rPr>
              <a:pPr/>
              <a:t>4</a:t>
            </a:fld>
            <a:endParaRPr lang="en-US" altLang="en-US">
              <a:latin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a:extLst>
              <a:ext uri="{FF2B5EF4-FFF2-40B4-BE49-F238E27FC236}">
                <a16:creationId xmlns:a16="http://schemas.microsoft.com/office/drawing/2014/main" id="{7277E8BB-F459-854C-843B-FBC018A20E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6" name="Notes Placeholder 2">
            <a:extLst>
              <a:ext uri="{FF2B5EF4-FFF2-40B4-BE49-F238E27FC236}">
                <a16:creationId xmlns:a16="http://schemas.microsoft.com/office/drawing/2014/main" id="{3B153122-A997-5648-86AA-2B2D9547DF8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ea typeface="ＭＳ Ｐゴシック" panose="020B0600070205080204" pitchFamily="34" charset="-128"/>
              </a:rPr>
              <a:t>The inherent level of difficulty associated with a topic or skill or information or concept: </a:t>
            </a:r>
            <a:r>
              <a:rPr lang="en-US" altLang="en-US" b="1">
                <a:solidFill>
                  <a:srgbClr val="0432FF"/>
                </a:solidFill>
                <a:ea typeface="ＭＳ Ｐゴシック" panose="020B0600070205080204" pitchFamily="34" charset="-128"/>
              </a:rPr>
              <a:t>so one strategy might be to break the task into easier chunks/steps/subparts and build slowly.</a:t>
            </a:r>
          </a:p>
          <a:p>
            <a:endParaRPr lang="en-US" altLang="en-US" b="1">
              <a:solidFill>
                <a:srgbClr val="0432FF"/>
              </a:solidFill>
              <a:ea typeface="ＭＳ Ｐゴシック" panose="020B0600070205080204" pitchFamily="34" charset="-128"/>
            </a:endParaRPr>
          </a:p>
          <a:p>
            <a:r>
              <a:rPr lang="en-US" altLang="en-US" b="1">
                <a:solidFill>
                  <a:srgbClr val="0432FF"/>
                </a:solidFill>
                <a:ea typeface="ＭＳ Ｐゴシック" panose="020B0600070205080204" pitchFamily="34" charset="-128"/>
              </a:rPr>
              <a:t>Every task will require that you spend some of your cognitive resources on the difficulty of the task...inherent to the task.  Unavoidable in some respects but you CAN reduce it a bit.</a:t>
            </a:r>
          </a:p>
          <a:p>
            <a:endParaRPr lang="en-US" altLang="en-US" b="1">
              <a:solidFill>
                <a:srgbClr val="0432FF"/>
              </a:solidFill>
              <a:ea typeface="ＭＳ Ｐゴシック" panose="020B0600070205080204" pitchFamily="34" charset="-128"/>
            </a:endParaRPr>
          </a:p>
          <a:p>
            <a:r>
              <a:rPr lang="en-US" altLang="en-US" b="1">
                <a:solidFill>
                  <a:srgbClr val="0432FF"/>
                </a:solidFill>
                <a:ea typeface="ＭＳ Ｐゴシック" panose="020B0600070205080204" pitchFamily="34" charset="-128"/>
              </a:rPr>
              <a:t>Break the entire task into smaller tasks or skills</a:t>
            </a:r>
          </a:p>
          <a:p>
            <a:r>
              <a:rPr lang="en-US" altLang="en-US" b="1">
                <a:solidFill>
                  <a:srgbClr val="0432FF"/>
                </a:solidFill>
                <a:ea typeface="ＭＳ Ｐゴシック" panose="020B0600070205080204" pitchFamily="34" charset="-128"/>
              </a:rPr>
              <a:t>Provide a lot of assistance or scaffolded support, coaching, mentoring, teaching</a:t>
            </a:r>
          </a:p>
          <a:p>
            <a:endParaRPr lang="en-US" altLang="en-US" b="1">
              <a:solidFill>
                <a:srgbClr val="0432FF"/>
              </a:solidFill>
              <a:ea typeface="ＭＳ Ｐゴシック" panose="020B0600070205080204" pitchFamily="34" charset="-128"/>
            </a:endParaRPr>
          </a:p>
          <a:p>
            <a:endParaRPr lang="en-US" altLang="en-US" b="1">
              <a:ea typeface="ＭＳ Ｐゴシック" panose="020B0600070205080204" pitchFamily="34" charset="-128"/>
            </a:endParaRPr>
          </a:p>
          <a:p>
            <a:endParaRPr lang="en-US" altLang="en-US">
              <a:ea typeface="ＭＳ Ｐゴシック" panose="020B0600070205080204" pitchFamily="34" charset="-128"/>
            </a:endParaRPr>
          </a:p>
        </p:txBody>
      </p:sp>
      <p:sp>
        <p:nvSpPr>
          <p:cNvPr id="88067" name="Slide Number Placeholder 3">
            <a:extLst>
              <a:ext uri="{FF2B5EF4-FFF2-40B4-BE49-F238E27FC236}">
                <a16:creationId xmlns:a16="http://schemas.microsoft.com/office/drawing/2014/main" id="{56ED7EC1-3115-0645-AFC3-D739C9BB912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3A78EEA-6FE2-CC41-AE3E-4792728207FE}" type="slidenum">
              <a:rPr lang="en-US" altLang="en-US" smtClean="0">
                <a:latin typeface="Calibri" panose="020F0502020204030204" pitchFamily="34" charset="0"/>
              </a:rPr>
              <a:pPr/>
              <a:t>38</a:t>
            </a:fld>
            <a:endParaRPr lang="en-US" altLang="en-US">
              <a:latin typeface="Calibri" panose="020F0502020204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a:extLst>
              <a:ext uri="{FF2B5EF4-FFF2-40B4-BE49-F238E27FC236}">
                <a16:creationId xmlns:a16="http://schemas.microsoft.com/office/drawing/2014/main" id="{32EBD6CF-B7A8-8C40-B907-FA73387F3DC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4" name="Notes Placeholder 2">
            <a:extLst>
              <a:ext uri="{FF2B5EF4-FFF2-40B4-BE49-F238E27FC236}">
                <a16:creationId xmlns:a16="http://schemas.microsoft.com/office/drawing/2014/main" id="{DE725D30-755B-5D49-AEFA-7D8838941BE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ea typeface="ＭＳ Ｐゴシック" panose="020B0600070205080204" pitchFamily="34" charset="-128"/>
              </a:rPr>
              <a:t>The unnecessary, artificially induced cognitive load that’s added by the manner information is presented, taught, set: </a:t>
            </a:r>
            <a:r>
              <a:rPr lang="en-US" altLang="en-US" b="1">
                <a:solidFill>
                  <a:srgbClr val="0432FF"/>
                </a:solidFill>
                <a:ea typeface="ＭＳ Ｐゴシック" panose="020B0600070205080204" pitchFamily="34" charset="-128"/>
              </a:rPr>
              <a:t>so, one strategy would be to look at the pacing, environment, curriculum</a:t>
            </a:r>
            <a:endParaRPr lang="en-US" altLang="en-US" sz="1600" b="1">
              <a:solidFill>
                <a:srgbClr val="C00000"/>
              </a:solidFill>
              <a:ea typeface="ＭＳ Ｐゴシック" panose="020B0600070205080204" pitchFamily="34" charset="-128"/>
            </a:endParaRPr>
          </a:p>
          <a:p>
            <a:endParaRPr lang="en-US" altLang="en-US" b="1">
              <a:ea typeface="ＭＳ Ｐゴシック" panose="020B0600070205080204" pitchFamily="34" charset="-128"/>
            </a:endParaRPr>
          </a:p>
          <a:p>
            <a:endParaRPr lang="en-US" altLang="en-US">
              <a:ea typeface="ＭＳ Ｐゴシック" panose="020B0600070205080204" pitchFamily="34" charset="-128"/>
            </a:endParaRPr>
          </a:p>
        </p:txBody>
      </p:sp>
      <p:sp>
        <p:nvSpPr>
          <p:cNvPr id="90115" name="Slide Number Placeholder 3">
            <a:extLst>
              <a:ext uri="{FF2B5EF4-FFF2-40B4-BE49-F238E27FC236}">
                <a16:creationId xmlns:a16="http://schemas.microsoft.com/office/drawing/2014/main" id="{A677D9D0-2876-224C-ADE6-EE88755C3B3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4C6D560-3CF0-1449-BBEC-ED3C7CE71DA4}" type="slidenum">
              <a:rPr lang="en-US" altLang="en-US" smtClean="0">
                <a:latin typeface="Calibri" panose="020F0502020204030204" pitchFamily="34" charset="0"/>
              </a:rPr>
              <a:pPr/>
              <a:t>39</a:t>
            </a:fld>
            <a:endParaRPr lang="en-US" altLang="en-US">
              <a:latin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a:extLst>
              <a:ext uri="{FF2B5EF4-FFF2-40B4-BE49-F238E27FC236}">
                <a16:creationId xmlns:a16="http://schemas.microsoft.com/office/drawing/2014/main" id="{5B148AC7-4F83-AB44-AC06-BA040BCCDDC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2" name="Notes Placeholder 2">
            <a:extLst>
              <a:ext uri="{FF2B5EF4-FFF2-40B4-BE49-F238E27FC236}">
                <a16:creationId xmlns:a16="http://schemas.microsoft.com/office/drawing/2014/main" id="{B00E5F69-7F72-F440-8D39-DF33CB69024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ea typeface="ＭＳ Ｐゴシック" panose="020B0600070205080204" pitchFamily="34" charset="-128"/>
              </a:rPr>
              <a:t>The unnecessary, artificially induced cognitive load that’s added by the manner information is presented, taught, set: </a:t>
            </a:r>
            <a:r>
              <a:rPr lang="en-US" altLang="en-US" b="1">
                <a:solidFill>
                  <a:srgbClr val="0432FF"/>
                </a:solidFill>
                <a:ea typeface="ＭＳ Ｐゴシック" panose="020B0600070205080204" pitchFamily="34" charset="-128"/>
              </a:rPr>
              <a:t>so, one strategy would be to look at the pacing, environment, curriculum</a:t>
            </a:r>
            <a:endParaRPr lang="en-US" altLang="en-US" sz="1600" b="1">
              <a:solidFill>
                <a:srgbClr val="C00000"/>
              </a:solidFill>
              <a:ea typeface="ＭＳ Ｐゴシック" panose="020B0600070205080204" pitchFamily="34" charset="-128"/>
            </a:endParaRPr>
          </a:p>
          <a:p>
            <a:endParaRPr lang="en-US" altLang="en-US" b="1">
              <a:ea typeface="ＭＳ Ｐゴシック" panose="020B0600070205080204" pitchFamily="34" charset="-128"/>
            </a:endParaRPr>
          </a:p>
          <a:p>
            <a:endParaRPr lang="en-US" altLang="en-US">
              <a:ea typeface="ＭＳ Ｐゴシック" panose="020B0600070205080204" pitchFamily="34" charset="-128"/>
            </a:endParaRPr>
          </a:p>
        </p:txBody>
      </p:sp>
      <p:sp>
        <p:nvSpPr>
          <p:cNvPr id="92163" name="Slide Number Placeholder 3">
            <a:extLst>
              <a:ext uri="{FF2B5EF4-FFF2-40B4-BE49-F238E27FC236}">
                <a16:creationId xmlns:a16="http://schemas.microsoft.com/office/drawing/2014/main" id="{4B05596E-1157-2142-8A56-61ED83C454B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0A6F02E-A29B-D946-8009-78E638B7E15F}" type="slidenum">
              <a:rPr lang="en-US" altLang="en-US" smtClean="0">
                <a:latin typeface="Calibri" panose="020F0502020204030204" pitchFamily="34" charset="0"/>
              </a:rPr>
              <a:pPr/>
              <a:t>40</a:t>
            </a:fld>
            <a:endParaRPr lang="en-US" altLang="en-US">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a:extLst>
              <a:ext uri="{FF2B5EF4-FFF2-40B4-BE49-F238E27FC236}">
                <a16:creationId xmlns:a16="http://schemas.microsoft.com/office/drawing/2014/main" id="{E60769B4-3306-CD43-8484-A0614457B30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0" name="Notes Placeholder 2">
            <a:extLst>
              <a:ext uri="{FF2B5EF4-FFF2-40B4-BE49-F238E27FC236}">
                <a16:creationId xmlns:a16="http://schemas.microsoft.com/office/drawing/2014/main" id="{4E1834A7-E27B-954E-AD0D-CF7B3E9B2D1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ea typeface="ＭＳ Ｐゴシック" panose="020B0600070205080204" pitchFamily="34" charset="-128"/>
              </a:rPr>
              <a:t>The unnecessary, artificially induced cognitive load that’s added by the manner information is presented, taught, set: </a:t>
            </a:r>
            <a:r>
              <a:rPr lang="en-US" altLang="en-US" b="1">
                <a:solidFill>
                  <a:srgbClr val="0432FF"/>
                </a:solidFill>
                <a:ea typeface="ＭＳ Ｐゴシック" panose="020B0600070205080204" pitchFamily="34" charset="-128"/>
              </a:rPr>
              <a:t>so, one strategy would be to look at the pacing, environment, curriculum</a:t>
            </a:r>
            <a:endParaRPr lang="en-US" altLang="en-US" sz="1600" b="1">
              <a:solidFill>
                <a:srgbClr val="C00000"/>
              </a:solidFill>
              <a:ea typeface="ＭＳ Ｐゴシック" panose="020B0600070205080204" pitchFamily="34" charset="-128"/>
            </a:endParaRPr>
          </a:p>
          <a:p>
            <a:endParaRPr lang="en-US" altLang="en-US" b="1">
              <a:ea typeface="ＭＳ Ｐゴシック" panose="020B0600070205080204" pitchFamily="34" charset="-128"/>
            </a:endParaRPr>
          </a:p>
          <a:p>
            <a:endParaRPr lang="en-US" altLang="en-US">
              <a:ea typeface="ＭＳ Ｐゴシック" panose="020B0600070205080204" pitchFamily="34" charset="-128"/>
            </a:endParaRPr>
          </a:p>
        </p:txBody>
      </p:sp>
      <p:sp>
        <p:nvSpPr>
          <p:cNvPr id="94211" name="Slide Number Placeholder 3">
            <a:extLst>
              <a:ext uri="{FF2B5EF4-FFF2-40B4-BE49-F238E27FC236}">
                <a16:creationId xmlns:a16="http://schemas.microsoft.com/office/drawing/2014/main" id="{190664A5-DE79-FF4B-8FB9-3DB09F99A23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92B41BD-FC79-124B-BEB0-E042274F564B}" type="slidenum">
              <a:rPr lang="en-US" altLang="en-US" smtClean="0">
                <a:latin typeface="Calibri" panose="020F0502020204030204" pitchFamily="34" charset="0"/>
              </a:rPr>
              <a:pPr/>
              <a:t>41</a:t>
            </a:fld>
            <a:endParaRPr lang="en-US" altLang="en-US">
              <a:latin typeface="Calibri" panose="020F050202020403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a:extLst>
              <a:ext uri="{FF2B5EF4-FFF2-40B4-BE49-F238E27FC236}">
                <a16:creationId xmlns:a16="http://schemas.microsoft.com/office/drawing/2014/main" id="{3C339099-19A3-5B44-941B-11971D0C92D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8" name="Notes Placeholder 2">
            <a:extLst>
              <a:ext uri="{FF2B5EF4-FFF2-40B4-BE49-F238E27FC236}">
                <a16:creationId xmlns:a16="http://schemas.microsoft.com/office/drawing/2014/main" id="{6F433BAD-8171-A245-9A17-73A2F336CDD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ea typeface="ＭＳ Ｐゴシック" panose="020B0600070205080204" pitchFamily="34" charset="-128"/>
              </a:rPr>
              <a:t>The load that’s devoted to processing, constructing and automation of schemas: </a:t>
            </a:r>
            <a:r>
              <a:rPr lang="en-US" altLang="en-US" b="1">
                <a:solidFill>
                  <a:srgbClr val="0432FF"/>
                </a:solidFill>
                <a:ea typeface="ＭＳ Ｐゴシック" panose="020B0600070205080204" pitchFamily="34" charset="-128"/>
              </a:rPr>
              <a:t>so, one approach is to reduce extraneous load so more cognitive resources can be available toward the development of schema building</a:t>
            </a:r>
            <a:endParaRPr lang="en-US" altLang="en-US" b="1">
              <a:solidFill>
                <a:srgbClr val="C00000"/>
              </a:solidFill>
              <a:ea typeface="ＭＳ Ｐゴシック" panose="020B0600070205080204" pitchFamily="34" charset="-128"/>
            </a:endParaRPr>
          </a:p>
          <a:p>
            <a:endParaRPr lang="en-US" altLang="en-US" b="1">
              <a:ea typeface="ＭＳ Ｐゴシック" panose="020B0600070205080204" pitchFamily="34" charset="-128"/>
            </a:endParaRPr>
          </a:p>
          <a:p>
            <a:endParaRPr lang="en-US" altLang="en-US">
              <a:ea typeface="ＭＳ Ｐゴシック" panose="020B0600070205080204" pitchFamily="34" charset="-128"/>
            </a:endParaRPr>
          </a:p>
        </p:txBody>
      </p:sp>
      <p:sp>
        <p:nvSpPr>
          <p:cNvPr id="96259" name="Slide Number Placeholder 3">
            <a:extLst>
              <a:ext uri="{FF2B5EF4-FFF2-40B4-BE49-F238E27FC236}">
                <a16:creationId xmlns:a16="http://schemas.microsoft.com/office/drawing/2014/main" id="{F732ADC1-7D57-9D40-AD09-3E01FFE13B4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95A9DD4-415A-7F43-9F54-234A4371F60C}" type="slidenum">
              <a:rPr lang="en-US" altLang="en-US" smtClean="0">
                <a:latin typeface="Calibri" panose="020F0502020204030204" pitchFamily="34" charset="0"/>
              </a:rPr>
              <a:pPr/>
              <a:t>42</a:t>
            </a:fld>
            <a:endParaRPr lang="en-US" altLang="en-US">
              <a:latin typeface="Calibri" panose="020F050202020403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a:extLst>
              <a:ext uri="{FF2B5EF4-FFF2-40B4-BE49-F238E27FC236}">
                <a16:creationId xmlns:a16="http://schemas.microsoft.com/office/drawing/2014/main" id="{F0C66CDA-5190-4B4C-B38C-22F5B23643A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6" name="Notes Placeholder 2">
            <a:extLst>
              <a:ext uri="{FF2B5EF4-FFF2-40B4-BE49-F238E27FC236}">
                <a16:creationId xmlns:a16="http://schemas.microsoft.com/office/drawing/2014/main" id="{2F4D2C92-2DAC-2546-9273-D392A73CB7C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John Sweller theorized that instruction can be designed to reduce cognitive load so that people can learn more efficiently.</a:t>
            </a:r>
          </a:p>
          <a:p>
            <a:endParaRPr lang="en-US" altLang="en-US" b="1">
              <a:ea typeface="ＭＳ Ｐゴシック" panose="020B0600070205080204" pitchFamily="34" charset="-128"/>
            </a:endParaRPr>
          </a:p>
          <a:p>
            <a:endParaRPr lang="en-US" altLang="en-US">
              <a:ea typeface="ＭＳ Ｐゴシック" panose="020B0600070205080204" pitchFamily="34" charset="-128"/>
            </a:endParaRPr>
          </a:p>
        </p:txBody>
      </p:sp>
      <p:sp>
        <p:nvSpPr>
          <p:cNvPr id="98307" name="Slide Number Placeholder 3">
            <a:extLst>
              <a:ext uri="{FF2B5EF4-FFF2-40B4-BE49-F238E27FC236}">
                <a16:creationId xmlns:a16="http://schemas.microsoft.com/office/drawing/2014/main" id="{DC47BF5F-F6D3-6E4B-B053-B8278759112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447335E-E78D-5746-869C-1095175FE499}" type="slidenum">
              <a:rPr lang="en-US" altLang="en-US" smtClean="0">
                <a:latin typeface="Calibri" panose="020F0502020204030204" pitchFamily="34" charset="0"/>
              </a:rPr>
              <a:pPr/>
              <a:t>43</a:t>
            </a:fld>
            <a:endParaRPr lang="en-US" altLang="en-US">
              <a:latin typeface="Calibri" panose="020F050202020403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a:extLst>
              <a:ext uri="{FF2B5EF4-FFF2-40B4-BE49-F238E27FC236}">
                <a16:creationId xmlns:a16="http://schemas.microsoft.com/office/drawing/2014/main" id="{802D5350-AFB9-C547-8382-7A73F6AD727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0" name="Notes Placeholder 2">
            <a:extLst>
              <a:ext uri="{FF2B5EF4-FFF2-40B4-BE49-F238E27FC236}">
                <a16:creationId xmlns:a16="http://schemas.microsoft.com/office/drawing/2014/main" id="{D821C8DA-2296-614A-82A9-81B3531F368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09571" name="Slide Number Placeholder 3">
            <a:extLst>
              <a:ext uri="{FF2B5EF4-FFF2-40B4-BE49-F238E27FC236}">
                <a16:creationId xmlns:a16="http://schemas.microsoft.com/office/drawing/2014/main" id="{FBEE006E-FC06-0E43-8C83-B0A5CA9F484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FC96791-7CA1-AA47-B747-7887C30F3DBB}" type="slidenum">
              <a:rPr lang="en-US" altLang="en-US" smtClean="0">
                <a:latin typeface="Calibri" panose="020F0502020204030204" pitchFamily="34" charset="0"/>
              </a:rPr>
              <a:pPr/>
              <a:t>53</a:t>
            </a:fld>
            <a:endParaRPr lang="en-US" altLang="en-US">
              <a:latin typeface="Calibri" panose="020F050202020403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a:extLst>
              <a:ext uri="{FF2B5EF4-FFF2-40B4-BE49-F238E27FC236}">
                <a16:creationId xmlns:a16="http://schemas.microsoft.com/office/drawing/2014/main" id="{5F2C2DB9-69DD-A84B-8904-EEA50080F09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0" name="Notes Placeholder 2">
            <a:extLst>
              <a:ext uri="{FF2B5EF4-FFF2-40B4-BE49-F238E27FC236}">
                <a16:creationId xmlns:a16="http://schemas.microsoft.com/office/drawing/2014/main" id="{3F048797-88AE-9543-A846-04FF18C1D59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19811" name="Slide Number Placeholder 3">
            <a:extLst>
              <a:ext uri="{FF2B5EF4-FFF2-40B4-BE49-F238E27FC236}">
                <a16:creationId xmlns:a16="http://schemas.microsoft.com/office/drawing/2014/main" id="{9E7A60F4-2A27-264D-84BD-9925A7565E1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31F932B-962A-3441-8233-19BB27E45065}" type="slidenum">
              <a:rPr lang="en-US" altLang="en-US" smtClean="0">
                <a:latin typeface="Calibri" panose="020F0502020204030204" pitchFamily="34" charset="0"/>
              </a:rPr>
              <a:pPr/>
              <a:t>62</a:t>
            </a:fld>
            <a:endParaRPr lang="en-US" altLang="en-US">
              <a:latin typeface="Calibri" panose="020F050202020403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Image Placeholder 1">
            <a:extLst>
              <a:ext uri="{FF2B5EF4-FFF2-40B4-BE49-F238E27FC236}">
                <a16:creationId xmlns:a16="http://schemas.microsoft.com/office/drawing/2014/main" id="{6D79A7A1-2340-3D4A-B2C9-0FB8652D059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4" name="Notes Placeholder 2">
            <a:extLst>
              <a:ext uri="{FF2B5EF4-FFF2-40B4-BE49-F238E27FC236}">
                <a16:creationId xmlns:a16="http://schemas.microsoft.com/office/drawing/2014/main" id="{7BCEBC77-8B5A-EE46-8812-438DE6AD4C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25955" name="Slide Number Placeholder 3">
            <a:extLst>
              <a:ext uri="{FF2B5EF4-FFF2-40B4-BE49-F238E27FC236}">
                <a16:creationId xmlns:a16="http://schemas.microsoft.com/office/drawing/2014/main" id="{E7C7130C-6992-7A4F-8628-99468BF0E1D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A8D838C-6088-FF4E-B570-33E5FBCB4503}" type="slidenum">
              <a:rPr lang="en-US" altLang="en-US" smtClean="0">
                <a:latin typeface="Calibri" panose="020F0502020204030204" pitchFamily="34" charset="0"/>
              </a:rPr>
              <a:pPr/>
              <a:t>67</a:t>
            </a:fld>
            <a:endParaRPr lang="en-US" altLang="en-US">
              <a:latin typeface="Calibri" panose="020F050202020403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a:extLst>
              <a:ext uri="{FF2B5EF4-FFF2-40B4-BE49-F238E27FC236}">
                <a16:creationId xmlns:a16="http://schemas.microsoft.com/office/drawing/2014/main" id="{46158977-8BB4-8844-A79B-5366DC4D517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2" name="Notes Placeholder 2">
            <a:extLst>
              <a:ext uri="{FF2B5EF4-FFF2-40B4-BE49-F238E27FC236}">
                <a16:creationId xmlns:a16="http://schemas.microsoft.com/office/drawing/2014/main" id="{56911C71-BE14-9847-B03F-270760C4051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28003" name="Slide Number Placeholder 3">
            <a:extLst>
              <a:ext uri="{FF2B5EF4-FFF2-40B4-BE49-F238E27FC236}">
                <a16:creationId xmlns:a16="http://schemas.microsoft.com/office/drawing/2014/main" id="{457D0D62-176D-1B4E-8B72-103C1A16E18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039C52C-ADFF-6045-97C2-630C65B933D1}" type="slidenum">
              <a:rPr lang="en-US" altLang="en-US" smtClean="0">
                <a:latin typeface="Calibri" panose="020F0502020204030204" pitchFamily="34" charset="0"/>
              </a:rPr>
              <a:pPr/>
              <a:t>68</a:t>
            </a:fld>
            <a:endParaRPr lang="en-US"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a:extLst>
              <a:ext uri="{FF2B5EF4-FFF2-40B4-BE49-F238E27FC236}">
                <a16:creationId xmlns:a16="http://schemas.microsoft.com/office/drawing/2014/main" id="{36CE0C45-FFCE-E241-809C-4FA66ED422A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Notes Placeholder 2">
            <a:extLst>
              <a:ext uri="{FF2B5EF4-FFF2-40B4-BE49-F238E27FC236}">
                <a16:creationId xmlns:a16="http://schemas.microsoft.com/office/drawing/2014/main" id="{C8EB7F3A-B67E-6A4B-AB49-AB34E13CB2E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ea typeface="ＭＳ Ｐゴシック" panose="020B0600070205080204" pitchFamily="34" charset="-128"/>
              </a:rPr>
              <a:t>Why are student sometimes slow to respond to our teaching?  Why might a student show little enthusiasm about the content?</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OPEN FOR RESPONSES</a:t>
            </a:r>
          </a:p>
        </p:txBody>
      </p:sp>
      <p:sp>
        <p:nvSpPr>
          <p:cNvPr id="34819" name="Slide Number Placeholder 3">
            <a:extLst>
              <a:ext uri="{FF2B5EF4-FFF2-40B4-BE49-F238E27FC236}">
                <a16:creationId xmlns:a16="http://schemas.microsoft.com/office/drawing/2014/main" id="{22AD8B51-74C7-2E4E-894F-4AEAEDBE812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66604D6-5DFB-7440-9122-B29D89EFC144}" type="slidenum">
              <a:rPr lang="en-US" altLang="en-US" smtClean="0"/>
              <a:pPr>
                <a:spcBef>
                  <a:spcPct val="0"/>
                </a:spcBef>
              </a:pPr>
              <a:t>5</a:t>
            </a:fld>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Image Placeholder 1">
            <a:extLst>
              <a:ext uri="{FF2B5EF4-FFF2-40B4-BE49-F238E27FC236}">
                <a16:creationId xmlns:a16="http://schemas.microsoft.com/office/drawing/2014/main" id="{7A80CBDC-3284-4A4C-BACB-2294501BBD7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0" name="Notes Placeholder 2">
            <a:extLst>
              <a:ext uri="{FF2B5EF4-FFF2-40B4-BE49-F238E27FC236}">
                <a16:creationId xmlns:a16="http://schemas.microsoft.com/office/drawing/2014/main" id="{4C068F2A-D83F-8A41-9BB8-350E372A59F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30051" name="Slide Number Placeholder 3">
            <a:extLst>
              <a:ext uri="{FF2B5EF4-FFF2-40B4-BE49-F238E27FC236}">
                <a16:creationId xmlns:a16="http://schemas.microsoft.com/office/drawing/2014/main" id="{7F552951-D1EE-A042-B517-9CE287F4911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FB64B49-8251-684C-91FA-2A91112E30CF}" type="slidenum">
              <a:rPr lang="en-US" altLang="en-US" smtClean="0">
                <a:latin typeface="Calibri" panose="020F0502020204030204" pitchFamily="34" charset="0"/>
              </a:rPr>
              <a:pPr/>
              <a:t>69</a:t>
            </a:fld>
            <a:endParaRPr lang="en-US" altLang="en-US">
              <a:latin typeface="Calibri" panose="020F050202020403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lide Image Placeholder 1">
            <a:extLst>
              <a:ext uri="{FF2B5EF4-FFF2-40B4-BE49-F238E27FC236}">
                <a16:creationId xmlns:a16="http://schemas.microsoft.com/office/drawing/2014/main" id="{EF626A2E-FE83-A74A-8659-FCFC589BFC3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8" name="Notes Placeholder 2">
            <a:extLst>
              <a:ext uri="{FF2B5EF4-FFF2-40B4-BE49-F238E27FC236}">
                <a16:creationId xmlns:a16="http://schemas.microsoft.com/office/drawing/2014/main" id="{BB4BD9B0-4C19-7E4B-AB51-42A3AEBBF49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32099" name="Slide Number Placeholder 3">
            <a:extLst>
              <a:ext uri="{FF2B5EF4-FFF2-40B4-BE49-F238E27FC236}">
                <a16:creationId xmlns:a16="http://schemas.microsoft.com/office/drawing/2014/main" id="{AC9789E3-7D6D-A147-A685-4A80EFB4C2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8867178-074D-D64F-A660-A91873346ABF}" type="slidenum">
              <a:rPr lang="en-US" altLang="en-US" smtClean="0">
                <a:latin typeface="Calibri" panose="020F0502020204030204" pitchFamily="34" charset="0"/>
              </a:rPr>
              <a:pPr/>
              <a:t>70</a:t>
            </a:fld>
            <a:endParaRPr lang="en-US" altLang="en-US">
              <a:latin typeface="Calibri" panose="020F050202020403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a:extLst>
              <a:ext uri="{FF2B5EF4-FFF2-40B4-BE49-F238E27FC236}">
                <a16:creationId xmlns:a16="http://schemas.microsoft.com/office/drawing/2014/main" id="{722F72C3-1EAD-F347-A3F9-AD81C31D36B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6" name="Notes Placeholder 2">
            <a:extLst>
              <a:ext uri="{FF2B5EF4-FFF2-40B4-BE49-F238E27FC236}">
                <a16:creationId xmlns:a16="http://schemas.microsoft.com/office/drawing/2014/main" id="{A1DAB93F-4FDB-DA4D-A86B-7EA7133080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34147" name="Slide Number Placeholder 3">
            <a:extLst>
              <a:ext uri="{FF2B5EF4-FFF2-40B4-BE49-F238E27FC236}">
                <a16:creationId xmlns:a16="http://schemas.microsoft.com/office/drawing/2014/main" id="{FE0F6A16-F0A1-9B4A-B046-BC57956CE10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C096896-4298-5047-8050-EA6A1059050D}" type="slidenum">
              <a:rPr lang="en-US" altLang="en-US" smtClean="0">
                <a:latin typeface="Calibri" panose="020F0502020204030204" pitchFamily="34" charset="0"/>
              </a:rPr>
              <a:pPr/>
              <a:t>71</a:t>
            </a:fld>
            <a:endParaRPr lang="en-US" altLang="en-US">
              <a:latin typeface="Calibri" panose="020F050202020403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Image Placeholder 1">
            <a:extLst>
              <a:ext uri="{FF2B5EF4-FFF2-40B4-BE49-F238E27FC236}">
                <a16:creationId xmlns:a16="http://schemas.microsoft.com/office/drawing/2014/main" id="{C580C48A-074F-954F-83B9-5851C4AE37E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4" name="Notes Placeholder 2">
            <a:extLst>
              <a:ext uri="{FF2B5EF4-FFF2-40B4-BE49-F238E27FC236}">
                <a16:creationId xmlns:a16="http://schemas.microsoft.com/office/drawing/2014/main" id="{44B73BD2-5B77-AD48-93F5-A2944A88042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First day of Grade 7 science class:  Mr. McQuade.....we were intrigued, we were interested....we felt, “This guy is interesting and unique”  before he even spoke a word.</a:t>
            </a:r>
          </a:p>
          <a:p>
            <a:endParaRPr lang="en-US" altLang="en-US">
              <a:ea typeface="ＭＳ Ｐゴシック" panose="020B0600070205080204" pitchFamily="34" charset="-128"/>
            </a:endParaRPr>
          </a:p>
          <a:p>
            <a:r>
              <a:rPr lang="en-US" altLang="en-US">
                <a:ea typeface="ＭＳ Ｐゴシック" panose="020B0600070205080204" pitchFamily="34" charset="-128"/>
              </a:rPr>
              <a:t>It also helps with?  RAS</a:t>
            </a:r>
          </a:p>
        </p:txBody>
      </p:sp>
      <p:sp>
        <p:nvSpPr>
          <p:cNvPr id="136195" name="Slide Number Placeholder 3">
            <a:extLst>
              <a:ext uri="{FF2B5EF4-FFF2-40B4-BE49-F238E27FC236}">
                <a16:creationId xmlns:a16="http://schemas.microsoft.com/office/drawing/2014/main" id="{26B3B512-3F1B-E64B-BC7C-5D3FE976829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4B3036C-AD53-1949-BF3F-4F9A02BF6F40}" type="slidenum">
              <a:rPr lang="en-US" altLang="en-US" smtClean="0">
                <a:latin typeface="Calibri" panose="020F0502020204030204" pitchFamily="34" charset="0"/>
              </a:rPr>
              <a:pPr/>
              <a:t>72</a:t>
            </a:fld>
            <a:endParaRPr lang="en-US" altLang="en-US">
              <a:latin typeface="Calibri" panose="020F050202020403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Slide Image Placeholder 1">
            <a:extLst>
              <a:ext uri="{FF2B5EF4-FFF2-40B4-BE49-F238E27FC236}">
                <a16:creationId xmlns:a16="http://schemas.microsoft.com/office/drawing/2014/main" id="{4C71F3DF-60E7-EC40-A359-CE99226F417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4" name="Notes Placeholder 2">
            <a:extLst>
              <a:ext uri="{FF2B5EF4-FFF2-40B4-BE49-F238E27FC236}">
                <a16:creationId xmlns:a16="http://schemas.microsoft.com/office/drawing/2014/main" id="{43EE5C57-681C-2B4A-99B2-52671017B33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97635" name="Slide Number Placeholder 3">
            <a:extLst>
              <a:ext uri="{FF2B5EF4-FFF2-40B4-BE49-F238E27FC236}">
                <a16:creationId xmlns:a16="http://schemas.microsoft.com/office/drawing/2014/main" id="{D4D0EF69-59CB-2849-A32B-F240F5269AF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E76F0DB-561C-4C4D-88D1-3FE5BF2F27B1}" type="slidenum">
              <a:rPr lang="en-US" altLang="en-US" smtClean="0">
                <a:latin typeface="Calibri" panose="020F0502020204030204" pitchFamily="34" charset="0"/>
              </a:rPr>
              <a:pPr/>
              <a:t>85</a:t>
            </a:fld>
            <a:endParaRPr lang="en-US" altLang="en-US">
              <a:latin typeface="Calibri" panose="020F050202020403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Slide Image Placeholder 1">
            <a:extLst>
              <a:ext uri="{FF2B5EF4-FFF2-40B4-BE49-F238E27FC236}">
                <a16:creationId xmlns:a16="http://schemas.microsoft.com/office/drawing/2014/main" id="{5DA26DAC-9AF2-2B4E-A47F-2BFFBA72B3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658" name="Notes Placeholder 2">
            <a:extLst>
              <a:ext uri="{FF2B5EF4-FFF2-40B4-BE49-F238E27FC236}">
                <a16:creationId xmlns:a16="http://schemas.microsoft.com/office/drawing/2014/main" id="{2BE596E4-02B8-2D40-AB75-C5B556E973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In highschool I used to write out the entire courses notes on one paper that I could view on the wall....I would often rewrite it several times in order to know the material really well.</a:t>
            </a:r>
          </a:p>
        </p:txBody>
      </p:sp>
      <p:sp>
        <p:nvSpPr>
          <p:cNvPr id="198659" name="Slide Number Placeholder 3">
            <a:extLst>
              <a:ext uri="{FF2B5EF4-FFF2-40B4-BE49-F238E27FC236}">
                <a16:creationId xmlns:a16="http://schemas.microsoft.com/office/drawing/2014/main" id="{8D091C81-A3C3-2C4A-B99D-9DAA1620D26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BA42C22-B997-584F-BD4A-B08E266BDB33}" type="slidenum">
              <a:rPr lang="en-US" altLang="en-US" smtClean="0">
                <a:latin typeface="Calibri" panose="020F0502020204030204" pitchFamily="34" charset="0"/>
              </a:rPr>
              <a:pPr/>
              <a:t>88</a:t>
            </a:fld>
            <a:endParaRPr lang="en-US" altLang="en-US">
              <a:latin typeface="Calibri" panose="020F050202020403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Slide Image Placeholder 1">
            <a:extLst>
              <a:ext uri="{FF2B5EF4-FFF2-40B4-BE49-F238E27FC236}">
                <a16:creationId xmlns:a16="http://schemas.microsoft.com/office/drawing/2014/main" id="{EAB6B56A-6F46-1345-92F2-4F4154F387A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2" name="Notes Placeholder 2">
            <a:extLst>
              <a:ext uri="{FF2B5EF4-FFF2-40B4-BE49-F238E27FC236}">
                <a16:creationId xmlns:a16="http://schemas.microsoft.com/office/drawing/2014/main" id="{12987E39-EE80-CF4F-95E0-19B1CAEA37D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Active listening and reading strategies is also an important strategy to teach:  Jacob and reading math problems</a:t>
            </a:r>
          </a:p>
        </p:txBody>
      </p:sp>
      <p:sp>
        <p:nvSpPr>
          <p:cNvPr id="199683" name="Slide Number Placeholder 3">
            <a:extLst>
              <a:ext uri="{FF2B5EF4-FFF2-40B4-BE49-F238E27FC236}">
                <a16:creationId xmlns:a16="http://schemas.microsoft.com/office/drawing/2014/main" id="{D526890D-E3D0-8A46-B44B-5B2E00FF3A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24D7976-D512-FE4C-B0A0-0B9AD0105EDE}" type="slidenum">
              <a:rPr lang="en-US" altLang="en-US" smtClean="0">
                <a:latin typeface="Calibri" panose="020F0502020204030204" pitchFamily="34" charset="0"/>
              </a:rPr>
              <a:pPr/>
              <a:t>95</a:t>
            </a:fld>
            <a:endParaRPr lang="en-US" altLang="en-US">
              <a:latin typeface="Calibri" panose="020F050202020403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Slide Image Placeholder 1">
            <a:extLst>
              <a:ext uri="{FF2B5EF4-FFF2-40B4-BE49-F238E27FC236}">
                <a16:creationId xmlns:a16="http://schemas.microsoft.com/office/drawing/2014/main" id="{A852833F-E65D-DC4D-AA2D-AB71CDE45B2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2" name="Notes Placeholder 2">
            <a:extLst>
              <a:ext uri="{FF2B5EF4-FFF2-40B4-BE49-F238E27FC236}">
                <a16:creationId xmlns:a16="http://schemas.microsoft.com/office/drawing/2014/main" id="{DB19A2C6-9996-A94F-B7C6-83AB43AEFB2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ea typeface="ＭＳ Ｐゴシック" panose="020B0600070205080204" pitchFamily="34" charset="-128"/>
            </a:endParaRPr>
          </a:p>
        </p:txBody>
      </p:sp>
      <p:sp>
        <p:nvSpPr>
          <p:cNvPr id="163843" name="Slide Number Placeholder 3">
            <a:extLst>
              <a:ext uri="{FF2B5EF4-FFF2-40B4-BE49-F238E27FC236}">
                <a16:creationId xmlns:a16="http://schemas.microsoft.com/office/drawing/2014/main" id="{B1F76BC4-68CF-FD45-8992-6AAACD2D936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0C5BC6C-A779-2841-A811-FF6C65BB86D9}" type="slidenum">
              <a:rPr lang="en-US" altLang="en-US" smtClean="0"/>
              <a:pPr>
                <a:spcBef>
                  <a:spcPct val="0"/>
                </a:spcBef>
              </a:pPr>
              <a:t>99</a:t>
            </a:fld>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lide Image Placeholder 1">
            <a:extLst>
              <a:ext uri="{FF2B5EF4-FFF2-40B4-BE49-F238E27FC236}">
                <a16:creationId xmlns:a16="http://schemas.microsoft.com/office/drawing/2014/main" id="{4F87DAD3-DE32-2048-8363-C675851844D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4" name="Notes Placeholder 2">
            <a:extLst>
              <a:ext uri="{FF2B5EF4-FFF2-40B4-BE49-F238E27FC236}">
                <a16:creationId xmlns:a16="http://schemas.microsoft.com/office/drawing/2014/main" id="{4521FC5F-41AB-494A-B447-C5FD7DB280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Also look at LD online at www.ldonline.org</a:t>
            </a:r>
          </a:p>
        </p:txBody>
      </p:sp>
      <p:sp>
        <p:nvSpPr>
          <p:cNvPr id="166915" name="Slide Number Placeholder 3">
            <a:extLst>
              <a:ext uri="{FF2B5EF4-FFF2-40B4-BE49-F238E27FC236}">
                <a16:creationId xmlns:a16="http://schemas.microsoft.com/office/drawing/2014/main" id="{C0F6A8B7-6F13-2F4F-A82B-37AC2C2F260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6A5F734-BDCB-784C-B083-494867C74559}" type="slidenum">
              <a:rPr lang="en-US" altLang="en-US" smtClean="0"/>
              <a:pPr>
                <a:spcBef>
                  <a:spcPct val="0"/>
                </a:spcBef>
              </a:pPr>
              <a:t>101</a:t>
            </a:fld>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Slide Image Placeholder 1">
            <a:extLst>
              <a:ext uri="{FF2B5EF4-FFF2-40B4-BE49-F238E27FC236}">
                <a16:creationId xmlns:a16="http://schemas.microsoft.com/office/drawing/2014/main" id="{531D8D9B-E357-9B45-9A3B-1BE3911E1A4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0" name="Notes Placeholder 2">
            <a:extLst>
              <a:ext uri="{FF2B5EF4-FFF2-40B4-BE49-F238E27FC236}">
                <a16:creationId xmlns:a16="http://schemas.microsoft.com/office/drawing/2014/main" id="{0C298C4F-5EBD-3242-BE30-BCFC74D1D2D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The story of Freddie</a:t>
            </a:r>
          </a:p>
        </p:txBody>
      </p:sp>
      <p:sp>
        <p:nvSpPr>
          <p:cNvPr id="171011" name="Slide Number Placeholder 3">
            <a:extLst>
              <a:ext uri="{FF2B5EF4-FFF2-40B4-BE49-F238E27FC236}">
                <a16:creationId xmlns:a16="http://schemas.microsoft.com/office/drawing/2014/main" id="{5410E5D1-BE6C-F54C-B9FB-DD0C9FA486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A401354-1C63-974D-BA46-55CE655505F8}" type="slidenum">
              <a:rPr lang="en-US" altLang="en-US" smtClean="0">
                <a:latin typeface="Calibri" panose="020F0502020204030204" pitchFamily="34" charset="0"/>
              </a:rPr>
              <a:pPr/>
              <a:t>104</a:t>
            </a:fld>
            <a:endParaRPr lang="en-US"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few of the resources I’m using today.  You can find these on my website too.  </a:t>
            </a:r>
            <a:r>
              <a:rPr lang="en-US" dirty="0" err="1"/>
              <a:t>GoodTeaching.ca</a:t>
            </a:r>
            <a:r>
              <a:rPr lang="en-US" dirty="0"/>
              <a:t> </a:t>
            </a:r>
          </a:p>
        </p:txBody>
      </p:sp>
      <p:sp>
        <p:nvSpPr>
          <p:cNvPr id="4" name="Slide Number Placeholder 3"/>
          <p:cNvSpPr>
            <a:spLocks noGrp="1"/>
          </p:cNvSpPr>
          <p:nvPr>
            <p:ph type="sldNum" sz="quarter" idx="5"/>
          </p:nvPr>
        </p:nvSpPr>
        <p:spPr/>
        <p:txBody>
          <a:bodyPr/>
          <a:lstStyle/>
          <a:p>
            <a:pPr>
              <a:defRPr/>
            </a:pPr>
            <a:fld id="{A08786E4-6966-9647-B6E9-CC1E14A6BC34}" type="slidenum">
              <a:rPr lang="en-US" altLang="en-US" smtClean="0"/>
              <a:pPr>
                <a:defRPr/>
              </a:pPr>
              <a:t>6</a:t>
            </a:fld>
            <a:endParaRPr lang="en-US" altLang="en-US"/>
          </a:p>
        </p:txBody>
      </p:sp>
    </p:spTree>
    <p:extLst>
      <p:ext uri="{BB962C8B-B14F-4D97-AF65-F5344CB8AC3E}">
        <p14:creationId xmlns:p14="http://schemas.microsoft.com/office/powerpoint/2010/main" val="4145044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Taking notes is an important way of helping students learn.  Taking notes requires that you quickly ascertain what’s important and worthy of note and you tend to get the big picture better through note taking or drawing of related images.</a:t>
            </a:r>
          </a:p>
        </p:txBody>
      </p:sp>
      <p:sp>
        <p:nvSpPr>
          <p:cNvPr id="4" name="Slide Number Placeholder 3"/>
          <p:cNvSpPr>
            <a:spLocks noGrp="1"/>
          </p:cNvSpPr>
          <p:nvPr>
            <p:ph type="sldNum" sz="quarter" idx="5"/>
          </p:nvPr>
        </p:nvSpPr>
        <p:spPr/>
        <p:txBody>
          <a:bodyPr/>
          <a:lstStyle/>
          <a:p>
            <a:pPr>
              <a:defRPr/>
            </a:pPr>
            <a:fld id="{A08786E4-6966-9647-B6E9-CC1E14A6BC34}" type="slidenum">
              <a:rPr lang="en-US" altLang="en-US" smtClean="0"/>
              <a:pPr>
                <a:defRPr/>
              </a:pPr>
              <a:t>9</a:t>
            </a:fld>
            <a:endParaRPr lang="en-US" altLang="en-US"/>
          </a:p>
        </p:txBody>
      </p:sp>
    </p:spTree>
    <p:extLst>
      <p:ext uri="{BB962C8B-B14F-4D97-AF65-F5344CB8AC3E}">
        <p14:creationId xmlns:p14="http://schemas.microsoft.com/office/powerpoint/2010/main" val="214992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a:extLst>
              <a:ext uri="{FF2B5EF4-FFF2-40B4-BE49-F238E27FC236}">
                <a16:creationId xmlns:a16="http://schemas.microsoft.com/office/drawing/2014/main" id="{9E74AE48-AEB7-3C45-AFF2-5180E90CA4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2" name="Notes Placeholder 2">
            <a:extLst>
              <a:ext uri="{FF2B5EF4-FFF2-40B4-BE49-F238E27FC236}">
                <a16:creationId xmlns:a16="http://schemas.microsoft.com/office/drawing/2014/main" id="{616A20ED-9E44-DB4A-B36D-F731ABE1C5B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  </a:t>
            </a:r>
          </a:p>
        </p:txBody>
      </p:sp>
      <p:sp>
        <p:nvSpPr>
          <p:cNvPr id="40963" name="Slide Number Placeholder 3">
            <a:extLst>
              <a:ext uri="{FF2B5EF4-FFF2-40B4-BE49-F238E27FC236}">
                <a16:creationId xmlns:a16="http://schemas.microsoft.com/office/drawing/2014/main" id="{8703E3B9-25B5-F14A-B949-7B22DAD82F7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8045102C-491F-9F4C-AB4F-533053A6FFC1}" type="slidenum">
              <a:rPr lang="en-US" altLang="en-US" smtClean="0"/>
              <a:pPr>
                <a:spcBef>
                  <a:spcPct val="0"/>
                </a:spcBef>
              </a:pPr>
              <a:t>10</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a:extLst>
              <a:ext uri="{FF2B5EF4-FFF2-40B4-BE49-F238E27FC236}">
                <a16:creationId xmlns:a16="http://schemas.microsoft.com/office/drawing/2014/main" id="{F9F215B6-419D-8849-8690-788A177C054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0" name="Notes Placeholder 2">
            <a:extLst>
              <a:ext uri="{FF2B5EF4-FFF2-40B4-BE49-F238E27FC236}">
                <a16:creationId xmlns:a16="http://schemas.microsoft.com/office/drawing/2014/main" id="{4F314307-A10D-B447-A14B-916DE2A2C7C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ea typeface="ＭＳ Ｐゴシック" panose="020B0600070205080204" pitchFamily="34" charset="-128"/>
              </a:rPr>
              <a:t>The key here is to remember that we should shift our thinking about why we are in this profession:  it</a:t>
            </a:r>
            <a:r>
              <a:rPr lang="ja-JP" altLang="en-US">
                <a:ea typeface="ＭＳ Ｐゴシック" panose="020B0600070205080204" pitchFamily="34" charset="-128"/>
              </a:rPr>
              <a:t>’</a:t>
            </a:r>
            <a:r>
              <a:rPr lang="en-US" altLang="ja-JP">
                <a:ea typeface="ＭＳ Ｐゴシック" panose="020B0600070205080204" pitchFamily="34" charset="-128"/>
              </a:rPr>
              <a:t>s not to do the </a:t>
            </a:r>
            <a:r>
              <a:rPr lang="ja-JP" altLang="en-US">
                <a:ea typeface="ＭＳ Ｐゴシック" panose="020B0600070205080204" pitchFamily="34" charset="-128"/>
              </a:rPr>
              <a:t>‘</a:t>
            </a:r>
            <a:r>
              <a:rPr lang="en-US" altLang="ja-JP">
                <a:ea typeface="ＭＳ Ｐゴシック" panose="020B0600070205080204" pitchFamily="34" charset="-128"/>
              </a:rPr>
              <a:t>act</a:t>
            </a:r>
            <a:r>
              <a:rPr lang="ja-JP" altLang="en-US">
                <a:ea typeface="ＭＳ Ｐゴシック" panose="020B0600070205080204" pitchFamily="34" charset="-128"/>
              </a:rPr>
              <a:t>’</a:t>
            </a:r>
            <a:r>
              <a:rPr lang="en-US" altLang="ja-JP">
                <a:ea typeface="ＭＳ Ｐゴシック" panose="020B0600070205080204" pitchFamily="34" charset="-128"/>
              </a:rPr>
              <a:t> of teaching….it</a:t>
            </a:r>
            <a:r>
              <a:rPr lang="ja-JP" altLang="en-US">
                <a:ea typeface="ＭＳ Ｐゴシック" panose="020B0600070205080204" pitchFamily="34" charset="-128"/>
              </a:rPr>
              <a:t>’</a:t>
            </a:r>
            <a:r>
              <a:rPr lang="en-US" altLang="ja-JP">
                <a:ea typeface="ＭＳ Ｐゴシック" panose="020B0600070205080204" pitchFamily="34" charset="-128"/>
              </a:rPr>
              <a:t>s to cause learning.  Learning must be our focus.</a:t>
            </a:r>
          </a:p>
          <a:p>
            <a:pPr eaLnBrk="1" hangingPunct="1">
              <a:spcBef>
                <a:spcPct val="0"/>
              </a:spcBef>
            </a:pPr>
            <a:r>
              <a:rPr lang="en-US" altLang="en-US">
                <a:ea typeface="ＭＳ Ｐゴシック" panose="020B0600070205080204" pitchFamily="34" charset="-128"/>
              </a:rPr>
              <a:t>-This story:  1942 Dog-bombs were used to stop German invasion of east front.  The plan backfired because the dogs were trained with Soviet tanks.  When the battle actually occurred, the dogs simple did not recognize the enemy tanks.</a:t>
            </a:r>
          </a:p>
          <a:p>
            <a:pPr eaLnBrk="1" hangingPunct="1">
              <a:spcBef>
                <a:spcPct val="0"/>
              </a:spcBef>
            </a:pPr>
            <a:r>
              <a:rPr lang="en-US" altLang="en-US">
                <a:ea typeface="ＭＳ Ｐゴシック" panose="020B0600070205080204" pitchFamily="34" charset="-128"/>
              </a:rPr>
              <a:t>----- Meeting Notes (12-01-04 11:01) -----</a:t>
            </a:r>
          </a:p>
          <a:p>
            <a:pPr eaLnBrk="1" hangingPunct="1">
              <a:spcBef>
                <a:spcPct val="0"/>
              </a:spcBef>
            </a:pPr>
            <a:r>
              <a:rPr lang="en-US" altLang="en-US">
                <a:ea typeface="ＭＳ Ｐゴシック" panose="020B0600070205080204" pitchFamily="34" charset="-128"/>
              </a:rPr>
              <a:t>Learning:  A change in long term memory</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  </a:t>
            </a:r>
          </a:p>
        </p:txBody>
      </p:sp>
      <p:sp>
        <p:nvSpPr>
          <p:cNvPr id="43011" name="Slide Number Placeholder 3">
            <a:extLst>
              <a:ext uri="{FF2B5EF4-FFF2-40B4-BE49-F238E27FC236}">
                <a16:creationId xmlns:a16="http://schemas.microsoft.com/office/drawing/2014/main" id="{5EA8F897-023E-B444-A9DA-F571E92F84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ED26C32-D4DB-7F40-9740-9B6346D2DB72}" type="slidenum">
              <a:rPr lang="en-US" altLang="en-US" smtClean="0"/>
              <a:pPr>
                <a:spcBef>
                  <a:spcPct val="0"/>
                </a:spcBef>
              </a:pPr>
              <a:t>11</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a:extLst>
              <a:ext uri="{FF2B5EF4-FFF2-40B4-BE49-F238E27FC236}">
                <a16:creationId xmlns:a16="http://schemas.microsoft.com/office/drawing/2014/main" id="{CCFB162A-F3FD-8041-BD94-1BF524E65CD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2" name="Notes Placeholder 2">
            <a:extLst>
              <a:ext uri="{FF2B5EF4-FFF2-40B4-BE49-F238E27FC236}">
                <a16:creationId xmlns:a16="http://schemas.microsoft.com/office/drawing/2014/main" id="{103EE5F1-5658-9D49-8169-89732C4C45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Source:  Interventions 102: Implementing a School-Wide Intervention Program</a:t>
            </a:r>
          </a:p>
          <a:p>
            <a:pPr eaLnBrk="1" hangingPunct="1"/>
            <a:r>
              <a:rPr lang="en-US" altLang="en-US">
                <a:ea typeface="ＭＳ Ｐゴシック" panose="020B0600070205080204" pitchFamily="34" charset="-128"/>
              </a:rPr>
              <a:t>Elizabeth Crawford (Florida Center for Reading Research)</a:t>
            </a:r>
          </a:p>
          <a:p>
            <a:pPr eaLnBrk="1" hangingPunct="1"/>
            <a:r>
              <a:rPr lang="en-US" altLang="en-US">
                <a:ea typeface="ＭＳ Ｐゴシック" panose="020B0600070205080204" pitchFamily="34" charset="-128"/>
              </a:rPr>
              <a:t>Sharon Lopez, Lida Grillo, Daniel Windish</a:t>
            </a:r>
          </a:p>
          <a:p>
            <a:endParaRPr lang="en-US" altLang="en-US">
              <a:ea typeface="ＭＳ Ｐゴシック" panose="020B0600070205080204" pitchFamily="34" charset="-128"/>
            </a:endParaRPr>
          </a:p>
        </p:txBody>
      </p:sp>
      <p:sp>
        <p:nvSpPr>
          <p:cNvPr id="46083" name="Slide Number Placeholder 3">
            <a:extLst>
              <a:ext uri="{FF2B5EF4-FFF2-40B4-BE49-F238E27FC236}">
                <a16:creationId xmlns:a16="http://schemas.microsoft.com/office/drawing/2014/main" id="{6D3707DA-7F4F-5F47-9BBA-DB35EBD3656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741EB25-FEE7-0248-9725-727A10B9FA38}" type="slidenum">
              <a:rPr lang="en-US" altLang="en-US" smtClean="0"/>
              <a:pPr>
                <a:spcBef>
                  <a:spcPct val="0"/>
                </a:spcBef>
              </a:pPr>
              <a:t>13</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B5D6AC-6CF9-7E40-B5B7-1B6115C281CE}"/>
              </a:ext>
            </a:extLst>
          </p:cNvPr>
          <p:cNvSpPr/>
          <p:nvPr/>
        </p:nvSpPr>
        <p:spPr>
          <a:xfrm>
            <a:off x="3187700" y="268288"/>
            <a:ext cx="5668963" cy="39004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5" name="Rectangle 4">
            <a:extLst>
              <a:ext uri="{FF2B5EF4-FFF2-40B4-BE49-F238E27FC236}">
                <a16:creationId xmlns:a16="http://schemas.microsoft.com/office/drawing/2014/main" id="{1B065A17-48B3-B640-9963-00ECA8045101}"/>
              </a:ext>
            </a:extLst>
          </p:cNvPr>
          <p:cNvSpPr/>
          <p:nvPr/>
        </p:nvSpPr>
        <p:spPr>
          <a:xfrm>
            <a:off x="268288" y="268288"/>
            <a:ext cx="184150" cy="3886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2" name="Title 1"/>
          <p:cNvSpPr>
            <a:spLocks noGrp="1"/>
          </p:cNvSpPr>
          <p:nvPr>
            <p:ph type="ctrTitle"/>
          </p:nvPr>
        </p:nvSpPr>
        <p:spPr>
          <a:xfrm>
            <a:off x="3200400" y="4208929"/>
            <a:ext cx="5458968" cy="1048684"/>
          </a:xfrm>
        </p:spPr>
        <p:txBody>
          <a:bodyPr rtlCol="0">
            <a:normAutofit/>
          </a:bodyPr>
          <a:lstStyle>
            <a:lvl1pPr algn="l" defTabSz="914400" rtl="0" eaLnBrk="1" latinLnBrk="0" hangingPunct="1">
              <a:spcBef>
                <a:spcPct val="0"/>
              </a:spcBef>
              <a:buNone/>
              <a:defRPr sz="4600" kern="1200">
                <a:solidFill>
                  <a:schemeClr val="accent1"/>
                </a:solidFill>
                <a:latin typeface="+mj-lt"/>
                <a:ea typeface="+mj-ea"/>
                <a:cs typeface="+mj-cs"/>
              </a:defRPr>
            </a:lvl1pPr>
          </a:lstStyle>
          <a:p>
            <a:r>
              <a:rPr lang="en-CA"/>
              <a:t>Click to edit Master title style</a:t>
            </a:r>
            <a:endParaRPr/>
          </a:p>
        </p:txBody>
      </p:sp>
      <p:sp>
        <p:nvSpPr>
          <p:cNvPr id="3" name="Subtitle 2"/>
          <p:cNvSpPr>
            <a:spLocks noGrp="1"/>
          </p:cNvSpPr>
          <p:nvPr>
            <p:ph type="subTitle" idx="1"/>
          </p:nvPr>
        </p:nvSpPr>
        <p:spPr>
          <a:xfrm>
            <a:off x="3200400" y="5257800"/>
            <a:ext cx="5458968" cy="621792"/>
          </a:xfrm>
        </p:spPr>
        <p:txBody>
          <a:bodyPr rtlCol="0">
            <a:normAutofit/>
          </a:bodyPr>
          <a:lstStyle>
            <a:lvl1pPr marL="0" indent="0" algn="l" defTabSz="914400" rtl="0" eaLnBrk="1" latinLnBrk="0" hangingPunct="1">
              <a:spcBef>
                <a:spcPts val="1800"/>
              </a:spcBef>
              <a:buClr>
                <a:schemeClr val="accent1"/>
              </a:buClr>
              <a:buSzPct val="100000"/>
              <a:buFont typeface="Wingdings 2" pitchFamily="18" charset="2"/>
              <a:buNone/>
              <a:defRPr sz="1600" kern="1200">
                <a:solidFill>
                  <a:schemeClr val="tx2"/>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a:p>
        </p:txBody>
      </p:sp>
      <p:sp>
        <p:nvSpPr>
          <p:cNvPr id="6" name="Date Placeholder 3">
            <a:extLst>
              <a:ext uri="{FF2B5EF4-FFF2-40B4-BE49-F238E27FC236}">
                <a16:creationId xmlns:a16="http://schemas.microsoft.com/office/drawing/2014/main" id="{D454F6F7-A7AF-4449-A6C4-B5FAE7173D0A}"/>
              </a:ext>
            </a:extLst>
          </p:cNvPr>
          <p:cNvSpPr>
            <a:spLocks noGrp="1"/>
          </p:cNvSpPr>
          <p:nvPr>
            <p:ph type="dt" sz="half" idx="10"/>
          </p:nvPr>
        </p:nvSpPr>
        <p:spPr>
          <a:xfrm>
            <a:off x="3276600" y="390525"/>
            <a:ext cx="5505450" cy="365125"/>
          </a:xfrm>
        </p:spPr>
        <p:txBody>
          <a:bodyPr/>
          <a:lstStyle>
            <a:lvl1pPr>
              <a:defRPr sz="2200" b="0">
                <a:solidFill>
                  <a:schemeClr val="bg1"/>
                </a:solidFill>
              </a:defRPr>
            </a:lvl1pPr>
          </a:lstStyle>
          <a:p>
            <a:pPr>
              <a:defRPr/>
            </a:pPr>
            <a:fld id="{7F4263D3-8EB2-5C4B-AA95-A7C4E964B5F1}" type="datetime1">
              <a:rPr lang="en-US" altLang="en-US"/>
              <a:pPr>
                <a:defRPr/>
              </a:pPr>
              <a:t>2/23/23</a:t>
            </a:fld>
            <a:endParaRPr lang="en-US" altLang="en-US"/>
          </a:p>
        </p:txBody>
      </p:sp>
      <p:sp>
        <p:nvSpPr>
          <p:cNvPr id="7" name="Footer Placeholder 4">
            <a:extLst>
              <a:ext uri="{FF2B5EF4-FFF2-40B4-BE49-F238E27FC236}">
                <a16:creationId xmlns:a16="http://schemas.microsoft.com/office/drawing/2014/main" id="{52841ABC-8D44-6D42-A30C-68C4E5BAECF0}"/>
              </a:ext>
            </a:extLst>
          </p:cNvPr>
          <p:cNvSpPr>
            <a:spLocks noGrp="1"/>
          </p:cNvSpPr>
          <p:nvPr>
            <p:ph type="ftr" sz="quarter" idx="11"/>
          </p:nvPr>
        </p:nvSpPr>
        <p:spPr>
          <a:xfrm>
            <a:off x="3219450" y="6356350"/>
            <a:ext cx="4735513" cy="365125"/>
          </a:xfrm>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61711E9B-06BB-2A4D-B0CE-A9F266D9A99D}"/>
              </a:ext>
            </a:extLst>
          </p:cNvPr>
          <p:cNvSpPr>
            <a:spLocks noGrp="1"/>
          </p:cNvSpPr>
          <p:nvPr>
            <p:ph type="sldNum" sz="quarter" idx="12"/>
          </p:nvPr>
        </p:nvSpPr>
        <p:spPr>
          <a:xfrm>
            <a:off x="8256588" y="6356350"/>
            <a:ext cx="685800" cy="365125"/>
          </a:xfrm>
        </p:spPr>
        <p:txBody>
          <a:bodyPr/>
          <a:lstStyle>
            <a:lvl1pPr>
              <a:defRPr sz="1100">
                <a:solidFill>
                  <a:srgbClr val="858585"/>
                </a:solidFill>
              </a:defRPr>
            </a:lvl1pPr>
          </a:lstStyle>
          <a:p>
            <a:pPr>
              <a:defRPr/>
            </a:pPr>
            <a:fld id="{8ED59CC5-4B3F-DA43-8925-E7F4C49640EC}" type="slidenum">
              <a:rPr lang="en-US" altLang="en-US"/>
              <a:pPr>
                <a:defRPr/>
              </a:pPr>
              <a:t>‹#›</a:t>
            </a:fld>
            <a:endParaRPr lang="en-US" altLang="en-US"/>
          </a:p>
        </p:txBody>
      </p:sp>
    </p:spTree>
    <p:extLst>
      <p:ext uri="{BB962C8B-B14F-4D97-AF65-F5344CB8AC3E}">
        <p14:creationId xmlns:p14="http://schemas.microsoft.com/office/powerpoint/2010/main" val="742484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6E9EBCD-280A-3C44-85B1-DD97F47C4648}"/>
              </a:ext>
            </a:extLst>
          </p:cNvPr>
          <p:cNvSpPr/>
          <p:nvPr/>
        </p:nvSpPr>
        <p:spPr>
          <a:xfrm>
            <a:off x="8148638" y="268288"/>
            <a:ext cx="719137" cy="16462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2" name="Title 1"/>
          <p:cNvSpPr>
            <a:spLocks noGrp="1"/>
          </p:cNvSpPr>
          <p:nvPr>
            <p:ph type="title"/>
          </p:nvPr>
        </p:nvSpPr>
        <p:spPr>
          <a:xfrm>
            <a:off x="457199" y="914400"/>
            <a:ext cx="7391401" cy="1143000"/>
          </a:xfrm>
        </p:spPr>
        <p:txBody>
          <a:bodyPr/>
          <a:lstStyle/>
          <a:p>
            <a:r>
              <a:rPr lang="en-CA"/>
              <a:t>Click to edit Master title style</a:t>
            </a:r>
            <a:endParaRPr/>
          </a:p>
        </p:txBody>
      </p:sp>
      <p:sp>
        <p:nvSpPr>
          <p:cNvPr id="3" name="Content Placeholder 2"/>
          <p:cNvSpPr>
            <a:spLocks noGrp="1"/>
          </p:cNvSpPr>
          <p:nvPr>
            <p:ph sz="half" idx="1"/>
          </p:nvPr>
        </p:nvSpPr>
        <p:spPr>
          <a:xfrm>
            <a:off x="4282440" y="2214562"/>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a:p>
        </p:txBody>
      </p:sp>
      <p:sp>
        <p:nvSpPr>
          <p:cNvPr id="9" name="Content Placeholder 2"/>
          <p:cNvSpPr>
            <a:spLocks noGrp="1"/>
          </p:cNvSpPr>
          <p:nvPr>
            <p:ph sz="half" idx="13"/>
          </p:nvPr>
        </p:nvSpPr>
        <p:spPr>
          <a:xfrm>
            <a:off x="428244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a:p>
        </p:txBody>
      </p:sp>
      <p:sp>
        <p:nvSpPr>
          <p:cNvPr id="10" name="Content Placeholder 2"/>
          <p:cNvSpPr>
            <a:spLocks noGrp="1"/>
          </p:cNvSpPr>
          <p:nvPr>
            <p:ph sz="half" idx="14"/>
          </p:nvPr>
        </p:nvSpPr>
        <p:spPr>
          <a:xfrm>
            <a:off x="457200" y="2214563"/>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a:p>
        </p:txBody>
      </p:sp>
      <p:sp>
        <p:nvSpPr>
          <p:cNvPr id="7" name="Date Placeholder 4">
            <a:extLst>
              <a:ext uri="{FF2B5EF4-FFF2-40B4-BE49-F238E27FC236}">
                <a16:creationId xmlns:a16="http://schemas.microsoft.com/office/drawing/2014/main" id="{D6C73FF8-C69F-8741-B225-05901BEC442A}"/>
              </a:ext>
            </a:extLst>
          </p:cNvPr>
          <p:cNvSpPr>
            <a:spLocks noGrp="1"/>
          </p:cNvSpPr>
          <p:nvPr>
            <p:ph type="dt" sz="half" idx="15"/>
          </p:nvPr>
        </p:nvSpPr>
        <p:spPr/>
        <p:txBody>
          <a:bodyPr/>
          <a:lstStyle>
            <a:lvl1pPr>
              <a:defRPr/>
            </a:lvl1pPr>
          </a:lstStyle>
          <a:p>
            <a:pPr>
              <a:defRPr/>
            </a:pPr>
            <a:fld id="{F61AA1AD-DA46-F14C-8C8F-5198C258E62D}" type="datetime1">
              <a:rPr lang="en-US" altLang="en-US"/>
              <a:pPr>
                <a:defRPr/>
              </a:pPr>
              <a:t>2/23/23</a:t>
            </a:fld>
            <a:endParaRPr lang="en-US" altLang="en-US"/>
          </a:p>
        </p:txBody>
      </p:sp>
      <p:sp>
        <p:nvSpPr>
          <p:cNvPr id="8" name="Footer Placeholder 5">
            <a:extLst>
              <a:ext uri="{FF2B5EF4-FFF2-40B4-BE49-F238E27FC236}">
                <a16:creationId xmlns:a16="http://schemas.microsoft.com/office/drawing/2014/main" id="{BA8CED0C-95E2-654D-B2A6-9E8AAF20FFAF}"/>
              </a:ext>
            </a:extLst>
          </p:cNvPr>
          <p:cNvSpPr>
            <a:spLocks noGrp="1"/>
          </p:cNvSpPr>
          <p:nvPr>
            <p:ph type="ftr" sz="quarter" idx="16"/>
          </p:nvPr>
        </p:nvSpPr>
        <p:spPr/>
        <p:txBody>
          <a:bodyPr/>
          <a:lstStyle>
            <a:lvl1pPr>
              <a:defRPr/>
            </a:lvl1pPr>
          </a:lstStyle>
          <a:p>
            <a:pPr>
              <a:defRPr/>
            </a:pPr>
            <a:endParaRPr lang="en-US"/>
          </a:p>
        </p:txBody>
      </p:sp>
      <p:sp>
        <p:nvSpPr>
          <p:cNvPr id="11" name="Slide Number Placeholder 6">
            <a:extLst>
              <a:ext uri="{FF2B5EF4-FFF2-40B4-BE49-F238E27FC236}">
                <a16:creationId xmlns:a16="http://schemas.microsoft.com/office/drawing/2014/main" id="{8425D379-C184-1C40-9E29-D725876CF1A6}"/>
              </a:ext>
            </a:extLst>
          </p:cNvPr>
          <p:cNvSpPr>
            <a:spLocks noGrp="1"/>
          </p:cNvSpPr>
          <p:nvPr>
            <p:ph type="sldNum" sz="quarter" idx="17"/>
          </p:nvPr>
        </p:nvSpPr>
        <p:spPr/>
        <p:txBody>
          <a:bodyPr/>
          <a:lstStyle>
            <a:lvl1pPr>
              <a:defRPr/>
            </a:lvl1pPr>
          </a:lstStyle>
          <a:p>
            <a:pPr>
              <a:defRPr/>
            </a:pPr>
            <a:fld id="{0D334438-9162-F640-9997-BF41967AD86D}" type="slidenum">
              <a:rPr lang="en-US" altLang="en-US"/>
              <a:pPr>
                <a:defRPr/>
              </a:pPr>
              <a:t>‹#›</a:t>
            </a:fld>
            <a:endParaRPr lang="en-US" altLang="en-US"/>
          </a:p>
        </p:txBody>
      </p:sp>
    </p:spTree>
    <p:extLst>
      <p:ext uri="{BB962C8B-B14F-4D97-AF65-F5344CB8AC3E}">
        <p14:creationId xmlns:p14="http://schemas.microsoft.com/office/powerpoint/2010/main" val="794382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695147-18B7-C845-8238-86EE72B28211}"/>
              </a:ext>
            </a:extLst>
          </p:cNvPr>
          <p:cNvSpPr/>
          <p:nvPr/>
        </p:nvSpPr>
        <p:spPr>
          <a:xfrm>
            <a:off x="8148638" y="268288"/>
            <a:ext cx="719137" cy="16462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2" name="Title 1"/>
          <p:cNvSpPr>
            <a:spLocks noGrp="1"/>
          </p:cNvSpPr>
          <p:nvPr>
            <p:ph type="title"/>
          </p:nvPr>
        </p:nvSpPr>
        <p:spPr>
          <a:xfrm>
            <a:off x="457199" y="914400"/>
            <a:ext cx="7391401" cy="1143000"/>
          </a:xfrm>
        </p:spPr>
        <p:txBody>
          <a:bodyPr/>
          <a:lstStyle/>
          <a:p>
            <a:r>
              <a:rPr lang="en-CA"/>
              <a:t>Click to edit Master title style</a:t>
            </a:r>
            <a:endParaRPr/>
          </a:p>
        </p:txBody>
      </p:sp>
      <p:sp>
        <p:nvSpPr>
          <p:cNvPr id="3" name="Content Placeholder 2"/>
          <p:cNvSpPr>
            <a:spLocks noGrp="1"/>
          </p:cNvSpPr>
          <p:nvPr>
            <p:ph sz="half" idx="1"/>
          </p:nvPr>
        </p:nvSpPr>
        <p:spPr>
          <a:xfrm>
            <a:off x="4282440" y="2214562"/>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a:p>
        </p:txBody>
      </p:sp>
      <p:sp>
        <p:nvSpPr>
          <p:cNvPr id="9" name="Content Placeholder 2"/>
          <p:cNvSpPr>
            <a:spLocks noGrp="1"/>
          </p:cNvSpPr>
          <p:nvPr>
            <p:ph sz="half" idx="13"/>
          </p:nvPr>
        </p:nvSpPr>
        <p:spPr>
          <a:xfrm>
            <a:off x="428244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a:p>
        </p:txBody>
      </p:sp>
      <p:sp>
        <p:nvSpPr>
          <p:cNvPr id="11" name="Content Placeholder 2"/>
          <p:cNvSpPr>
            <a:spLocks noGrp="1"/>
          </p:cNvSpPr>
          <p:nvPr>
            <p:ph sz="half" idx="14"/>
          </p:nvPr>
        </p:nvSpPr>
        <p:spPr>
          <a:xfrm>
            <a:off x="457200" y="2214562"/>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a:p>
        </p:txBody>
      </p:sp>
      <p:sp>
        <p:nvSpPr>
          <p:cNvPr id="12" name="Content Placeholder 2"/>
          <p:cNvSpPr>
            <a:spLocks noGrp="1"/>
          </p:cNvSpPr>
          <p:nvPr>
            <p:ph sz="half" idx="15"/>
          </p:nvPr>
        </p:nvSpPr>
        <p:spPr>
          <a:xfrm>
            <a:off x="45720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a:p>
        </p:txBody>
      </p:sp>
      <p:sp>
        <p:nvSpPr>
          <p:cNvPr id="8" name="Date Placeholder 4">
            <a:extLst>
              <a:ext uri="{FF2B5EF4-FFF2-40B4-BE49-F238E27FC236}">
                <a16:creationId xmlns:a16="http://schemas.microsoft.com/office/drawing/2014/main" id="{99106044-21B6-1441-A06C-D51D462FF7D3}"/>
              </a:ext>
            </a:extLst>
          </p:cNvPr>
          <p:cNvSpPr>
            <a:spLocks noGrp="1"/>
          </p:cNvSpPr>
          <p:nvPr>
            <p:ph type="dt" sz="half" idx="16"/>
          </p:nvPr>
        </p:nvSpPr>
        <p:spPr/>
        <p:txBody>
          <a:bodyPr/>
          <a:lstStyle>
            <a:lvl1pPr>
              <a:defRPr/>
            </a:lvl1pPr>
          </a:lstStyle>
          <a:p>
            <a:pPr>
              <a:defRPr/>
            </a:pPr>
            <a:fld id="{C8D40D77-6669-A143-AF54-3F8E67DAF2E4}" type="datetime1">
              <a:rPr lang="en-US" altLang="en-US"/>
              <a:pPr>
                <a:defRPr/>
              </a:pPr>
              <a:t>2/23/23</a:t>
            </a:fld>
            <a:endParaRPr lang="en-US" altLang="en-US"/>
          </a:p>
        </p:txBody>
      </p:sp>
      <p:sp>
        <p:nvSpPr>
          <p:cNvPr id="10" name="Footer Placeholder 5">
            <a:extLst>
              <a:ext uri="{FF2B5EF4-FFF2-40B4-BE49-F238E27FC236}">
                <a16:creationId xmlns:a16="http://schemas.microsoft.com/office/drawing/2014/main" id="{88D23FF4-11D0-0144-BEB6-82A50A32E6D2}"/>
              </a:ext>
            </a:extLst>
          </p:cNvPr>
          <p:cNvSpPr>
            <a:spLocks noGrp="1"/>
          </p:cNvSpPr>
          <p:nvPr>
            <p:ph type="ftr" sz="quarter" idx="17"/>
          </p:nvPr>
        </p:nvSpPr>
        <p:spPr/>
        <p:txBody>
          <a:bodyPr/>
          <a:lstStyle>
            <a:lvl1pPr>
              <a:defRPr/>
            </a:lvl1pPr>
          </a:lstStyle>
          <a:p>
            <a:pPr>
              <a:defRPr/>
            </a:pPr>
            <a:endParaRPr lang="en-US"/>
          </a:p>
        </p:txBody>
      </p:sp>
      <p:sp>
        <p:nvSpPr>
          <p:cNvPr id="13" name="Slide Number Placeholder 6">
            <a:extLst>
              <a:ext uri="{FF2B5EF4-FFF2-40B4-BE49-F238E27FC236}">
                <a16:creationId xmlns:a16="http://schemas.microsoft.com/office/drawing/2014/main" id="{2B082319-C1B4-1844-98F3-A35579B0B9DC}"/>
              </a:ext>
            </a:extLst>
          </p:cNvPr>
          <p:cNvSpPr>
            <a:spLocks noGrp="1"/>
          </p:cNvSpPr>
          <p:nvPr>
            <p:ph type="sldNum" sz="quarter" idx="18"/>
          </p:nvPr>
        </p:nvSpPr>
        <p:spPr/>
        <p:txBody>
          <a:bodyPr/>
          <a:lstStyle>
            <a:lvl1pPr>
              <a:defRPr/>
            </a:lvl1pPr>
          </a:lstStyle>
          <a:p>
            <a:pPr>
              <a:defRPr/>
            </a:pPr>
            <a:fld id="{AF82D61A-9C3C-534B-8F30-8B00C81683DA}" type="slidenum">
              <a:rPr lang="en-US" altLang="en-US"/>
              <a:pPr>
                <a:defRPr/>
              </a:pPr>
              <a:t>‹#›</a:t>
            </a:fld>
            <a:endParaRPr lang="en-US" altLang="en-US"/>
          </a:p>
        </p:txBody>
      </p:sp>
    </p:spTree>
    <p:extLst>
      <p:ext uri="{BB962C8B-B14F-4D97-AF65-F5344CB8AC3E}">
        <p14:creationId xmlns:p14="http://schemas.microsoft.com/office/powerpoint/2010/main" val="465221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571D220-4809-E14A-B1FB-7783EEA811BE}"/>
              </a:ext>
            </a:extLst>
          </p:cNvPr>
          <p:cNvSpPr/>
          <p:nvPr/>
        </p:nvSpPr>
        <p:spPr>
          <a:xfrm>
            <a:off x="8148638" y="268288"/>
            <a:ext cx="719137" cy="16462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2" name="Title 1"/>
          <p:cNvSpPr>
            <a:spLocks noGrp="1"/>
          </p:cNvSpPr>
          <p:nvPr>
            <p:ph type="title"/>
          </p:nvPr>
        </p:nvSpPr>
        <p:spPr/>
        <p:txBody>
          <a:bodyPr/>
          <a:lstStyle/>
          <a:p>
            <a:r>
              <a:rPr lang="en-CA"/>
              <a:t>Click to edit Master title style</a:t>
            </a:r>
            <a:endParaRPr/>
          </a:p>
        </p:txBody>
      </p:sp>
      <p:sp>
        <p:nvSpPr>
          <p:cNvPr id="4" name="Date Placeholder 2">
            <a:extLst>
              <a:ext uri="{FF2B5EF4-FFF2-40B4-BE49-F238E27FC236}">
                <a16:creationId xmlns:a16="http://schemas.microsoft.com/office/drawing/2014/main" id="{CF7B730B-093D-0842-B121-2E9B72157A71}"/>
              </a:ext>
            </a:extLst>
          </p:cNvPr>
          <p:cNvSpPr>
            <a:spLocks noGrp="1"/>
          </p:cNvSpPr>
          <p:nvPr>
            <p:ph type="dt" sz="half" idx="10"/>
          </p:nvPr>
        </p:nvSpPr>
        <p:spPr/>
        <p:txBody>
          <a:bodyPr/>
          <a:lstStyle>
            <a:lvl1pPr>
              <a:defRPr/>
            </a:lvl1pPr>
          </a:lstStyle>
          <a:p>
            <a:pPr>
              <a:defRPr/>
            </a:pPr>
            <a:fld id="{CFCA6613-B868-DD42-AF63-27A0588D2321}" type="datetime1">
              <a:rPr lang="en-US" altLang="en-US"/>
              <a:pPr>
                <a:defRPr/>
              </a:pPr>
              <a:t>2/23/23</a:t>
            </a:fld>
            <a:endParaRPr lang="en-US" altLang="en-US"/>
          </a:p>
        </p:txBody>
      </p:sp>
      <p:sp>
        <p:nvSpPr>
          <p:cNvPr id="5" name="Footer Placeholder 3">
            <a:extLst>
              <a:ext uri="{FF2B5EF4-FFF2-40B4-BE49-F238E27FC236}">
                <a16:creationId xmlns:a16="http://schemas.microsoft.com/office/drawing/2014/main" id="{24CFC5B4-CC40-8041-9319-46095B91B09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id="{F68F19E2-37B9-0C44-A334-812DABB687F4}"/>
              </a:ext>
            </a:extLst>
          </p:cNvPr>
          <p:cNvSpPr>
            <a:spLocks noGrp="1"/>
          </p:cNvSpPr>
          <p:nvPr>
            <p:ph type="sldNum" sz="quarter" idx="12"/>
          </p:nvPr>
        </p:nvSpPr>
        <p:spPr/>
        <p:txBody>
          <a:bodyPr/>
          <a:lstStyle>
            <a:lvl1pPr>
              <a:defRPr/>
            </a:lvl1pPr>
          </a:lstStyle>
          <a:p>
            <a:pPr>
              <a:defRPr/>
            </a:pPr>
            <a:fld id="{83839CF3-569E-F245-A955-9443185D968E}" type="slidenum">
              <a:rPr lang="en-US" altLang="en-US"/>
              <a:pPr>
                <a:defRPr/>
              </a:pPr>
              <a:t>‹#›</a:t>
            </a:fld>
            <a:endParaRPr lang="en-US" altLang="en-US"/>
          </a:p>
        </p:txBody>
      </p:sp>
    </p:spTree>
    <p:extLst>
      <p:ext uri="{BB962C8B-B14F-4D97-AF65-F5344CB8AC3E}">
        <p14:creationId xmlns:p14="http://schemas.microsoft.com/office/powerpoint/2010/main" val="404449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3332DC-B54C-904C-933B-DB5A9C6CCEC7}"/>
              </a:ext>
            </a:extLst>
          </p:cNvPr>
          <p:cNvSpPr/>
          <p:nvPr/>
        </p:nvSpPr>
        <p:spPr>
          <a:xfrm>
            <a:off x="8148638" y="268288"/>
            <a:ext cx="719137" cy="5667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3" name="Date Placeholder 1">
            <a:extLst>
              <a:ext uri="{FF2B5EF4-FFF2-40B4-BE49-F238E27FC236}">
                <a16:creationId xmlns:a16="http://schemas.microsoft.com/office/drawing/2014/main" id="{832C2F13-E82D-FA46-8B8D-E627C916869D}"/>
              </a:ext>
            </a:extLst>
          </p:cNvPr>
          <p:cNvSpPr>
            <a:spLocks noGrp="1"/>
          </p:cNvSpPr>
          <p:nvPr>
            <p:ph type="dt" sz="half" idx="10"/>
          </p:nvPr>
        </p:nvSpPr>
        <p:spPr/>
        <p:txBody>
          <a:bodyPr/>
          <a:lstStyle>
            <a:lvl1pPr>
              <a:defRPr/>
            </a:lvl1pPr>
          </a:lstStyle>
          <a:p>
            <a:pPr>
              <a:defRPr/>
            </a:pPr>
            <a:fld id="{60206492-8AF3-4142-8D31-B31BEEA30922}" type="datetime1">
              <a:rPr lang="en-US" altLang="en-US"/>
              <a:pPr>
                <a:defRPr/>
              </a:pPr>
              <a:t>2/23/23</a:t>
            </a:fld>
            <a:endParaRPr lang="en-US" altLang="en-US"/>
          </a:p>
        </p:txBody>
      </p:sp>
      <p:sp>
        <p:nvSpPr>
          <p:cNvPr id="4" name="Footer Placeholder 2">
            <a:extLst>
              <a:ext uri="{FF2B5EF4-FFF2-40B4-BE49-F238E27FC236}">
                <a16:creationId xmlns:a16="http://schemas.microsoft.com/office/drawing/2014/main" id="{C20548D9-9CB6-B04E-A637-6B652A05CE9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3">
            <a:extLst>
              <a:ext uri="{FF2B5EF4-FFF2-40B4-BE49-F238E27FC236}">
                <a16:creationId xmlns:a16="http://schemas.microsoft.com/office/drawing/2014/main" id="{71C7F3BA-23E2-1045-BDF7-9BFBBCBBA50C}"/>
              </a:ext>
            </a:extLst>
          </p:cNvPr>
          <p:cNvSpPr>
            <a:spLocks noGrp="1"/>
          </p:cNvSpPr>
          <p:nvPr>
            <p:ph type="sldNum" sz="quarter" idx="12"/>
          </p:nvPr>
        </p:nvSpPr>
        <p:spPr/>
        <p:txBody>
          <a:bodyPr/>
          <a:lstStyle>
            <a:lvl1pPr>
              <a:defRPr/>
            </a:lvl1pPr>
          </a:lstStyle>
          <a:p>
            <a:pPr>
              <a:defRPr/>
            </a:pPr>
            <a:fld id="{853C830E-5724-444A-BEE1-9E4C4ABBC089}" type="slidenum">
              <a:rPr lang="en-US" altLang="en-US"/>
              <a:pPr>
                <a:defRPr/>
              </a:pPr>
              <a:t>‹#›</a:t>
            </a:fld>
            <a:endParaRPr lang="en-US" altLang="en-US"/>
          </a:p>
        </p:txBody>
      </p:sp>
    </p:spTree>
    <p:extLst>
      <p:ext uri="{BB962C8B-B14F-4D97-AF65-F5344CB8AC3E}">
        <p14:creationId xmlns:p14="http://schemas.microsoft.com/office/powerpoint/2010/main" val="25482881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4710C3-AA60-054A-8629-4899D8ADE12B}"/>
              </a:ext>
            </a:extLst>
          </p:cNvPr>
          <p:cNvSpPr/>
          <p:nvPr/>
        </p:nvSpPr>
        <p:spPr>
          <a:xfrm>
            <a:off x="8148638" y="268288"/>
            <a:ext cx="719137" cy="5667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2" name="Title 1"/>
          <p:cNvSpPr>
            <a:spLocks noGrp="1"/>
          </p:cNvSpPr>
          <p:nvPr>
            <p:ph type="title"/>
          </p:nvPr>
        </p:nvSpPr>
        <p:spPr>
          <a:xfrm>
            <a:off x="457199" y="995082"/>
            <a:ext cx="3566160" cy="1035424"/>
          </a:xfrm>
        </p:spPr>
        <p:txBody>
          <a:bodyPr/>
          <a:lstStyle>
            <a:lvl1pPr algn="l">
              <a:defRPr sz="2800" b="0"/>
            </a:lvl1pPr>
          </a:lstStyle>
          <a:p>
            <a:r>
              <a:rPr lang="en-CA"/>
              <a:t>Click to edit Master title style</a:t>
            </a:r>
            <a:endParaRPr/>
          </a:p>
        </p:txBody>
      </p:sp>
      <p:sp>
        <p:nvSpPr>
          <p:cNvPr id="3" name="Content Placeholder 2"/>
          <p:cNvSpPr>
            <a:spLocks noGrp="1"/>
          </p:cNvSpPr>
          <p:nvPr>
            <p:ph idx="1"/>
          </p:nvPr>
        </p:nvSpPr>
        <p:spPr>
          <a:xfrm>
            <a:off x="4762052" y="990600"/>
            <a:ext cx="3566160" cy="513556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a:p>
        </p:txBody>
      </p:sp>
      <p:sp>
        <p:nvSpPr>
          <p:cNvPr id="4" name="Text Placeholder 3"/>
          <p:cNvSpPr>
            <a:spLocks noGrp="1"/>
          </p:cNvSpPr>
          <p:nvPr>
            <p:ph type="body" sz="half" idx="2"/>
          </p:nvPr>
        </p:nvSpPr>
        <p:spPr>
          <a:xfrm>
            <a:off x="457199" y="2057400"/>
            <a:ext cx="3566160" cy="3657601"/>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6" name="Date Placeholder 4">
            <a:extLst>
              <a:ext uri="{FF2B5EF4-FFF2-40B4-BE49-F238E27FC236}">
                <a16:creationId xmlns:a16="http://schemas.microsoft.com/office/drawing/2014/main" id="{15E2122E-3F39-5645-B6AA-F3F10FB74768}"/>
              </a:ext>
            </a:extLst>
          </p:cNvPr>
          <p:cNvSpPr>
            <a:spLocks noGrp="1"/>
          </p:cNvSpPr>
          <p:nvPr>
            <p:ph type="dt" sz="half" idx="10"/>
          </p:nvPr>
        </p:nvSpPr>
        <p:spPr/>
        <p:txBody>
          <a:bodyPr/>
          <a:lstStyle>
            <a:lvl1pPr>
              <a:defRPr/>
            </a:lvl1pPr>
          </a:lstStyle>
          <a:p>
            <a:pPr>
              <a:defRPr/>
            </a:pPr>
            <a:fld id="{F3CADD47-8B0F-F14E-87D0-00ECDE08F3AC}" type="datetime1">
              <a:rPr lang="en-US" altLang="en-US"/>
              <a:pPr>
                <a:defRPr/>
              </a:pPr>
              <a:t>2/23/23</a:t>
            </a:fld>
            <a:endParaRPr lang="en-US" altLang="en-US"/>
          </a:p>
        </p:txBody>
      </p:sp>
      <p:sp>
        <p:nvSpPr>
          <p:cNvPr id="7" name="Footer Placeholder 5">
            <a:extLst>
              <a:ext uri="{FF2B5EF4-FFF2-40B4-BE49-F238E27FC236}">
                <a16:creationId xmlns:a16="http://schemas.microsoft.com/office/drawing/2014/main" id="{F7690109-CB2C-8048-9CED-B46008F8D6DE}"/>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337E9C14-048E-A642-9FB7-87D787AD3AE8}"/>
              </a:ext>
            </a:extLst>
          </p:cNvPr>
          <p:cNvSpPr>
            <a:spLocks noGrp="1"/>
          </p:cNvSpPr>
          <p:nvPr>
            <p:ph type="sldNum" sz="quarter" idx="12"/>
          </p:nvPr>
        </p:nvSpPr>
        <p:spPr/>
        <p:txBody>
          <a:bodyPr/>
          <a:lstStyle>
            <a:lvl1pPr>
              <a:defRPr/>
            </a:lvl1pPr>
          </a:lstStyle>
          <a:p>
            <a:pPr>
              <a:defRPr/>
            </a:pPr>
            <a:fld id="{DD3DA91E-F144-6544-8C13-7C7B9F9F1500}" type="slidenum">
              <a:rPr lang="en-US" altLang="en-US"/>
              <a:pPr>
                <a:defRPr/>
              </a:pPr>
              <a:t>‹#›</a:t>
            </a:fld>
            <a:endParaRPr lang="en-US" altLang="en-US"/>
          </a:p>
        </p:txBody>
      </p:sp>
    </p:spTree>
    <p:extLst>
      <p:ext uri="{BB962C8B-B14F-4D97-AF65-F5344CB8AC3E}">
        <p14:creationId xmlns:p14="http://schemas.microsoft.com/office/powerpoint/2010/main" val="32680843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362B7DF-8007-744C-9119-C6F66A831832}"/>
              </a:ext>
            </a:extLst>
          </p:cNvPr>
          <p:cNvSpPr/>
          <p:nvPr/>
        </p:nvSpPr>
        <p:spPr>
          <a:xfrm>
            <a:off x="4746625" y="268288"/>
            <a:ext cx="4114800" cy="5667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2" name="Title 1"/>
          <p:cNvSpPr>
            <a:spLocks noGrp="1"/>
          </p:cNvSpPr>
          <p:nvPr>
            <p:ph type="title"/>
          </p:nvPr>
        </p:nvSpPr>
        <p:spPr>
          <a:xfrm>
            <a:off x="457199" y="995082"/>
            <a:ext cx="3566160" cy="1035424"/>
          </a:xfrm>
        </p:spPr>
        <p:txBody>
          <a:bodyPr/>
          <a:lstStyle>
            <a:lvl1pPr algn="l">
              <a:defRPr sz="2800" b="0"/>
            </a:lvl1pPr>
          </a:lstStyle>
          <a:p>
            <a:r>
              <a:rPr lang="en-CA"/>
              <a:t>Click to edit Master title style</a:t>
            </a:r>
            <a:endParaRPr/>
          </a:p>
        </p:txBody>
      </p:sp>
      <p:sp>
        <p:nvSpPr>
          <p:cNvPr id="4" name="Text Placeholder 3"/>
          <p:cNvSpPr>
            <a:spLocks noGrp="1"/>
          </p:cNvSpPr>
          <p:nvPr>
            <p:ph type="body" sz="half" idx="2"/>
          </p:nvPr>
        </p:nvSpPr>
        <p:spPr>
          <a:xfrm>
            <a:off x="457199" y="2057400"/>
            <a:ext cx="3566160" cy="3657601"/>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10" name="Picture Placeholder 9"/>
          <p:cNvSpPr>
            <a:spLocks noGrp="1"/>
          </p:cNvSpPr>
          <p:nvPr>
            <p:ph type="pic" sz="quarter" idx="13"/>
          </p:nvPr>
        </p:nvSpPr>
        <p:spPr>
          <a:xfrm>
            <a:off x="4760258" y="990600"/>
            <a:ext cx="4096512" cy="5611813"/>
          </a:xfrm>
        </p:spPr>
        <p:txBody>
          <a:bodyPr rtlCol="0">
            <a:normAutofit/>
          </a:bodyPr>
          <a:lstStyle>
            <a:lvl1pPr>
              <a:buNone/>
              <a:defRPr/>
            </a:lvl1pPr>
          </a:lstStyle>
          <a:p>
            <a:pPr lvl="0"/>
            <a:r>
              <a:rPr lang="en-CA" noProof="0"/>
              <a:t>Click icon to add picture</a:t>
            </a:r>
            <a:endParaRPr noProof="0"/>
          </a:p>
        </p:txBody>
      </p:sp>
      <p:sp>
        <p:nvSpPr>
          <p:cNvPr id="6" name="Date Placeholder 4">
            <a:extLst>
              <a:ext uri="{FF2B5EF4-FFF2-40B4-BE49-F238E27FC236}">
                <a16:creationId xmlns:a16="http://schemas.microsoft.com/office/drawing/2014/main" id="{41C24241-82CE-614C-8D11-BFCCC602DBD1}"/>
              </a:ext>
            </a:extLst>
          </p:cNvPr>
          <p:cNvSpPr>
            <a:spLocks noGrp="1"/>
          </p:cNvSpPr>
          <p:nvPr>
            <p:ph type="dt" sz="half" idx="14"/>
          </p:nvPr>
        </p:nvSpPr>
        <p:spPr>
          <a:xfrm>
            <a:off x="161925" y="6124575"/>
            <a:ext cx="1752600" cy="365125"/>
          </a:xfrm>
        </p:spPr>
        <p:txBody>
          <a:bodyPr/>
          <a:lstStyle>
            <a:lvl1pPr algn="l">
              <a:defRPr/>
            </a:lvl1pPr>
          </a:lstStyle>
          <a:p>
            <a:pPr>
              <a:defRPr/>
            </a:pPr>
            <a:fld id="{706BC26E-AD8A-ED47-AE4B-3DE7D7EC693A}" type="datetime1">
              <a:rPr lang="en-US" altLang="en-US"/>
              <a:pPr>
                <a:defRPr/>
              </a:pPr>
              <a:t>2/23/23</a:t>
            </a:fld>
            <a:endParaRPr lang="en-US" altLang="en-US"/>
          </a:p>
        </p:txBody>
      </p:sp>
      <p:sp>
        <p:nvSpPr>
          <p:cNvPr id="7" name="Footer Placeholder 5">
            <a:extLst>
              <a:ext uri="{FF2B5EF4-FFF2-40B4-BE49-F238E27FC236}">
                <a16:creationId xmlns:a16="http://schemas.microsoft.com/office/drawing/2014/main" id="{E84EA8AB-4888-6543-853E-69BDE7BC19FE}"/>
              </a:ext>
            </a:extLst>
          </p:cNvPr>
          <p:cNvSpPr>
            <a:spLocks noGrp="1"/>
          </p:cNvSpPr>
          <p:nvPr>
            <p:ph type="ftr" sz="quarter" idx="15"/>
          </p:nvPr>
        </p:nvSpPr>
        <p:spPr>
          <a:xfrm>
            <a:off x="174625" y="6356350"/>
            <a:ext cx="3863975" cy="365125"/>
          </a:xfrm>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EE0C4917-F8E4-4749-9698-74B0582A502A}"/>
              </a:ext>
            </a:extLst>
          </p:cNvPr>
          <p:cNvSpPr>
            <a:spLocks noGrp="1"/>
          </p:cNvSpPr>
          <p:nvPr>
            <p:ph type="sldNum" sz="quarter" idx="16"/>
          </p:nvPr>
        </p:nvSpPr>
        <p:spPr/>
        <p:txBody>
          <a:bodyPr/>
          <a:lstStyle>
            <a:lvl1pPr>
              <a:defRPr/>
            </a:lvl1pPr>
          </a:lstStyle>
          <a:p>
            <a:pPr>
              <a:defRPr/>
            </a:pPr>
            <a:fld id="{18511FAB-2E9C-AC4B-A6EA-3A2CBF411737}" type="slidenum">
              <a:rPr lang="en-US" altLang="en-US"/>
              <a:pPr>
                <a:defRPr/>
              </a:pPr>
              <a:t>‹#›</a:t>
            </a:fld>
            <a:endParaRPr lang="en-US" altLang="en-US"/>
          </a:p>
        </p:txBody>
      </p:sp>
    </p:spTree>
    <p:extLst>
      <p:ext uri="{BB962C8B-B14F-4D97-AF65-F5344CB8AC3E}">
        <p14:creationId xmlns:p14="http://schemas.microsoft.com/office/powerpoint/2010/main" val="25855106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5808C4-636F-F34B-B9EB-6FF7B2B0C922}"/>
              </a:ext>
            </a:extLst>
          </p:cNvPr>
          <p:cNvSpPr/>
          <p:nvPr/>
        </p:nvSpPr>
        <p:spPr>
          <a:xfrm>
            <a:off x="7216775" y="268288"/>
            <a:ext cx="1639888" cy="36385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2" name="Title 1"/>
          <p:cNvSpPr>
            <a:spLocks noGrp="1"/>
          </p:cNvSpPr>
          <p:nvPr>
            <p:ph type="title"/>
          </p:nvPr>
        </p:nvSpPr>
        <p:spPr>
          <a:xfrm>
            <a:off x="458788" y="4267200"/>
            <a:ext cx="6477000" cy="566738"/>
          </a:xfrm>
        </p:spPr>
        <p:txBody>
          <a:bodyPr/>
          <a:lstStyle>
            <a:lvl1pPr algn="l">
              <a:defRPr sz="2800" b="0"/>
            </a:lvl1pPr>
          </a:lstStyle>
          <a:p>
            <a:r>
              <a:rPr lang="en-CA"/>
              <a:t>Click to edit Master title style</a:t>
            </a:r>
            <a:endParaRPr/>
          </a:p>
        </p:txBody>
      </p:sp>
      <p:sp>
        <p:nvSpPr>
          <p:cNvPr id="3" name="Picture Placeholder 2"/>
          <p:cNvSpPr>
            <a:spLocks noGrp="1"/>
          </p:cNvSpPr>
          <p:nvPr>
            <p:ph type="pic" idx="1"/>
          </p:nvPr>
        </p:nvSpPr>
        <p:spPr>
          <a:xfrm>
            <a:off x="269874" y="268288"/>
            <a:ext cx="6858000" cy="363931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CA" noProof="0"/>
              <a:t>Click icon to add picture</a:t>
            </a:r>
            <a:endParaRPr noProof="0"/>
          </a:p>
        </p:txBody>
      </p:sp>
      <p:sp>
        <p:nvSpPr>
          <p:cNvPr id="4" name="Text Placeholder 3"/>
          <p:cNvSpPr>
            <a:spLocks noGrp="1"/>
          </p:cNvSpPr>
          <p:nvPr>
            <p:ph type="body" sz="half" idx="2"/>
          </p:nvPr>
        </p:nvSpPr>
        <p:spPr>
          <a:xfrm>
            <a:off x="458788" y="4840941"/>
            <a:ext cx="6475412" cy="1304271"/>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6" name="Date Placeholder 4">
            <a:extLst>
              <a:ext uri="{FF2B5EF4-FFF2-40B4-BE49-F238E27FC236}">
                <a16:creationId xmlns:a16="http://schemas.microsoft.com/office/drawing/2014/main" id="{9E85C797-8B8A-BB4B-A80F-4CBF78C3DED4}"/>
              </a:ext>
            </a:extLst>
          </p:cNvPr>
          <p:cNvSpPr>
            <a:spLocks noGrp="1"/>
          </p:cNvSpPr>
          <p:nvPr>
            <p:ph type="dt" sz="half" idx="10"/>
          </p:nvPr>
        </p:nvSpPr>
        <p:spPr/>
        <p:txBody>
          <a:bodyPr/>
          <a:lstStyle>
            <a:lvl1pPr>
              <a:defRPr/>
            </a:lvl1pPr>
          </a:lstStyle>
          <a:p>
            <a:pPr>
              <a:defRPr/>
            </a:pPr>
            <a:fld id="{4DB88D3A-1065-5843-8D4C-C80105E69356}" type="datetime1">
              <a:rPr lang="en-US" altLang="en-US"/>
              <a:pPr>
                <a:defRPr/>
              </a:pPr>
              <a:t>2/23/23</a:t>
            </a:fld>
            <a:endParaRPr lang="en-US" altLang="en-US"/>
          </a:p>
        </p:txBody>
      </p:sp>
      <p:sp>
        <p:nvSpPr>
          <p:cNvPr id="7" name="Footer Placeholder 5">
            <a:extLst>
              <a:ext uri="{FF2B5EF4-FFF2-40B4-BE49-F238E27FC236}">
                <a16:creationId xmlns:a16="http://schemas.microsoft.com/office/drawing/2014/main" id="{34AAB6FF-EE3B-EF49-8435-12512A68E6D2}"/>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727DBB3D-E901-4049-BB14-5938967FFC0E}"/>
              </a:ext>
            </a:extLst>
          </p:cNvPr>
          <p:cNvSpPr>
            <a:spLocks noGrp="1"/>
          </p:cNvSpPr>
          <p:nvPr>
            <p:ph type="sldNum" sz="quarter" idx="12"/>
          </p:nvPr>
        </p:nvSpPr>
        <p:spPr/>
        <p:txBody>
          <a:bodyPr/>
          <a:lstStyle>
            <a:lvl1pPr>
              <a:defRPr/>
            </a:lvl1pPr>
          </a:lstStyle>
          <a:p>
            <a:pPr>
              <a:defRPr/>
            </a:pPr>
            <a:fld id="{954B88FB-B719-504D-9044-ECEB30729D3D}" type="slidenum">
              <a:rPr lang="en-US" altLang="en-US"/>
              <a:pPr>
                <a:defRPr/>
              </a:pPr>
              <a:t>‹#›</a:t>
            </a:fld>
            <a:endParaRPr lang="en-US" altLang="en-US"/>
          </a:p>
        </p:txBody>
      </p:sp>
    </p:spTree>
    <p:extLst>
      <p:ext uri="{BB962C8B-B14F-4D97-AF65-F5344CB8AC3E}">
        <p14:creationId xmlns:p14="http://schemas.microsoft.com/office/powerpoint/2010/main" val="30469060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4 Pictures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42CE75-573B-724D-B2B3-EBE0D45CB04D}"/>
              </a:ext>
            </a:extLst>
          </p:cNvPr>
          <p:cNvSpPr/>
          <p:nvPr/>
        </p:nvSpPr>
        <p:spPr>
          <a:xfrm>
            <a:off x="8135938" y="268288"/>
            <a:ext cx="720725" cy="36385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2" name="Title 1"/>
          <p:cNvSpPr>
            <a:spLocks noGrp="1"/>
          </p:cNvSpPr>
          <p:nvPr>
            <p:ph type="title"/>
          </p:nvPr>
        </p:nvSpPr>
        <p:spPr>
          <a:xfrm>
            <a:off x="458788" y="4267200"/>
            <a:ext cx="6477000" cy="566738"/>
          </a:xfrm>
        </p:spPr>
        <p:txBody>
          <a:bodyPr/>
          <a:lstStyle>
            <a:lvl1pPr algn="l">
              <a:defRPr sz="2800" b="0"/>
            </a:lvl1pPr>
          </a:lstStyle>
          <a:p>
            <a:r>
              <a:rPr lang="en-CA"/>
              <a:t>Click to edit Master title style</a:t>
            </a:r>
            <a:endParaRPr/>
          </a:p>
        </p:txBody>
      </p:sp>
      <p:sp>
        <p:nvSpPr>
          <p:cNvPr id="3" name="Picture Placeholder 2"/>
          <p:cNvSpPr>
            <a:spLocks noGrp="1"/>
          </p:cNvSpPr>
          <p:nvPr>
            <p:ph type="pic" idx="1"/>
          </p:nvPr>
        </p:nvSpPr>
        <p:spPr>
          <a:xfrm>
            <a:off x="269874" y="268288"/>
            <a:ext cx="3006726" cy="363931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CA" noProof="0"/>
              <a:t>Click icon to add picture</a:t>
            </a:r>
            <a:endParaRPr noProof="0"/>
          </a:p>
        </p:txBody>
      </p:sp>
      <p:sp>
        <p:nvSpPr>
          <p:cNvPr id="4" name="Text Placeholder 3"/>
          <p:cNvSpPr>
            <a:spLocks noGrp="1"/>
          </p:cNvSpPr>
          <p:nvPr>
            <p:ph type="body" sz="half" idx="2"/>
          </p:nvPr>
        </p:nvSpPr>
        <p:spPr>
          <a:xfrm>
            <a:off x="458788" y="4840941"/>
            <a:ext cx="6475412" cy="1304271"/>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10" name="Picture Placeholder 2"/>
          <p:cNvSpPr>
            <a:spLocks noGrp="1"/>
          </p:cNvSpPr>
          <p:nvPr>
            <p:ph type="pic" idx="13"/>
          </p:nvPr>
        </p:nvSpPr>
        <p:spPr>
          <a:xfrm>
            <a:off x="3352800" y="268288"/>
            <a:ext cx="4701988" cy="177566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CA" noProof="0"/>
              <a:t>Click icon to add picture</a:t>
            </a:r>
            <a:endParaRPr noProof="0"/>
          </a:p>
        </p:txBody>
      </p:sp>
      <p:sp>
        <p:nvSpPr>
          <p:cNvPr id="11" name="Picture Placeholder 2"/>
          <p:cNvSpPr>
            <a:spLocks noGrp="1"/>
          </p:cNvSpPr>
          <p:nvPr>
            <p:ph type="pic" idx="14"/>
          </p:nvPr>
        </p:nvSpPr>
        <p:spPr>
          <a:xfrm>
            <a:off x="3352800" y="2131935"/>
            <a:ext cx="2304288" cy="177566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CA" noProof="0"/>
              <a:t>Click icon to add picture</a:t>
            </a:r>
            <a:endParaRPr noProof="0"/>
          </a:p>
        </p:txBody>
      </p:sp>
      <p:sp>
        <p:nvSpPr>
          <p:cNvPr id="12" name="Picture Placeholder 2"/>
          <p:cNvSpPr>
            <a:spLocks noGrp="1"/>
          </p:cNvSpPr>
          <p:nvPr>
            <p:ph type="pic" idx="15"/>
          </p:nvPr>
        </p:nvSpPr>
        <p:spPr>
          <a:xfrm>
            <a:off x="5750500" y="2131935"/>
            <a:ext cx="2304288" cy="177566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CA" noProof="0"/>
              <a:t>Click icon to add picture</a:t>
            </a:r>
            <a:endParaRPr noProof="0"/>
          </a:p>
        </p:txBody>
      </p:sp>
      <p:sp>
        <p:nvSpPr>
          <p:cNvPr id="9" name="Date Placeholder 4">
            <a:extLst>
              <a:ext uri="{FF2B5EF4-FFF2-40B4-BE49-F238E27FC236}">
                <a16:creationId xmlns:a16="http://schemas.microsoft.com/office/drawing/2014/main" id="{C01D8C03-5212-7B4B-96DA-6071CBE718E2}"/>
              </a:ext>
            </a:extLst>
          </p:cNvPr>
          <p:cNvSpPr>
            <a:spLocks noGrp="1"/>
          </p:cNvSpPr>
          <p:nvPr>
            <p:ph type="dt" sz="half" idx="16"/>
          </p:nvPr>
        </p:nvSpPr>
        <p:spPr/>
        <p:txBody>
          <a:bodyPr/>
          <a:lstStyle>
            <a:lvl1pPr>
              <a:defRPr/>
            </a:lvl1pPr>
          </a:lstStyle>
          <a:p>
            <a:pPr>
              <a:defRPr/>
            </a:pPr>
            <a:fld id="{D6323336-5DF0-7B41-B0E0-85D267E4A8A7}" type="datetime1">
              <a:rPr lang="en-US" altLang="en-US"/>
              <a:pPr>
                <a:defRPr/>
              </a:pPr>
              <a:t>2/23/23</a:t>
            </a:fld>
            <a:endParaRPr lang="en-US" altLang="en-US"/>
          </a:p>
        </p:txBody>
      </p:sp>
      <p:sp>
        <p:nvSpPr>
          <p:cNvPr id="13" name="Footer Placeholder 5">
            <a:extLst>
              <a:ext uri="{FF2B5EF4-FFF2-40B4-BE49-F238E27FC236}">
                <a16:creationId xmlns:a16="http://schemas.microsoft.com/office/drawing/2014/main" id="{A7BA4580-6B0F-A044-A5E6-0164C3EF4EE6}"/>
              </a:ext>
            </a:extLst>
          </p:cNvPr>
          <p:cNvSpPr>
            <a:spLocks noGrp="1"/>
          </p:cNvSpPr>
          <p:nvPr>
            <p:ph type="ftr" sz="quarter" idx="17"/>
          </p:nvPr>
        </p:nvSpPr>
        <p:spPr/>
        <p:txBody>
          <a:bodyPr/>
          <a:lstStyle>
            <a:lvl1pPr>
              <a:defRPr/>
            </a:lvl1pPr>
          </a:lstStyle>
          <a:p>
            <a:pPr>
              <a:defRPr/>
            </a:pPr>
            <a:endParaRPr lang="en-US"/>
          </a:p>
        </p:txBody>
      </p:sp>
      <p:sp>
        <p:nvSpPr>
          <p:cNvPr id="14" name="Slide Number Placeholder 6">
            <a:extLst>
              <a:ext uri="{FF2B5EF4-FFF2-40B4-BE49-F238E27FC236}">
                <a16:creationId xmlns:a16="http://schemas.microsoft.com/office/drawing/2014/main" id="{F65E05C3-1C7D-6E40-8B39-7CA09E7133ED}"/>
              </a:ext>
            </a:extLst>
          </p:cNvPr>
          <p:cNvSpPr>
            <a:spLocks noGrp="1"/>
          </p:cNvSpPr>
          <p:nvPr>
            <p:ph type="sldNum" sz="quarter" idx="18"/>
          </p:nvPr>
        </p:nvSpPr>
        <p:spPr/>
        <p:txBody>
          <a:bodyPr/>
          <a:lstStyle>
            <a:lvl1pPr>
              <a:defRPr/>
            </a:lvl1pPr>
          </a:lstStyle>
          <a:p>
            <a:pPr>
              <a:defRPr/>
            </a:pPr>
            <a:fld id="{0F8BBBCF-1DE5-E246-A2AF-693FC29879D5}" type="slidenum">
              <a:rPr lang="en-US" altLang="en-US"/>
              <a:pPr>
                <a:defRPr/>
              </a:pPr>
              <a:t>‹#›</a:t>
            </a:fld>
            <a:endParaRPr lang="en-US" altLang="en-US"/>
          </a:p>
        </p:txBody>
      </p:sp>
    </p:spTree>
    <p:extLst>
      <p:ext uri="{BB962C8B-B14F-4D97-AF65-F5344CB8AC3E}">
        <p14:creationId xmlns:p14="http://schemas.microsoft.com/office/powerpoint/2010/main" val="14662696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9341B6-A3B0-5E48-B573-68BBFEC0A5EF}"/>
              </a:ext>
            </a:extLst>
          </p:cNvPr>
          <p:cNvSpPr/>
          <p:nvPr/>
        </p:nvSpPr>
        <p:spPr>
          <a:xfrm>
            <a:off x="7212013" y="268288"/>
            <a:ext cx="1646237" cy="16462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2" name="Title 1"/>
          <p:cNvSpPr>
            <a:spLocks noGrp="1"/>
          </p:cNvSpPr>
          <p:nvPr>
            <p:ph type="title"/>
          </p:nvPr>
        </p:nvSpPr>
        <p:spPr/>
        <p:txBody>
          <a:bodyPr/>
          <a:lstStyle/>
          <a:p>
            <a:r>
              <a:rPr lang="en-CA"/>
              <a:t>Click to edit Master title style</a:t>
            </a:r>
            <a:endParaRPr/>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a:p>
        </p:txBody>
      </p:sp>
      <p:sp>
        <p:nvSpPr>
          <p:cNvPr id="5" name="Date Placeholder 3">
            <a:extLst>
              <a:ext uri="{FF2B5EF4-FFF2-40B4-BE49-F238E27FC236}">
                <a16:creationId xmlns:a16="http://schemas.microsoft.com/office/drawing/2014/main" id="{33F5655D-7693-1D43-A703-4CECDED4B853}"/>
              </a:ext>
            </a:extLst>
          </p:cNvPr>
          <p:cNvSpPr>
            <a:spLocks noGrp="1"/>
          </p:cNvSpPr>
          <p:nvPr>
            <p:ph type="dt" sz="half" idx="10"/>
          </p:nvPr>
        </p:nvSpPr>
        <p:spPr/>
        <p:txBody>
          <a:bodyPr/>
          <a:lstStyle>
            <a:lvl1pPr>
              <a:defRPr/>
            </a:lvl1pPr>
          </a:lstStyle>
          <a:p>
            <a:pPr>
              <a:defRPr/>
            </a:pPr>
            <a:fld id="{A70AA305-4FAE-7B42-A4AF-8DC3970E85B6}" type="datetime1">
              <a:rPr lang="en-US" altLang="en-US"/>
              <a:pPr>
                <a:defRPr/>
              </a:pPr>
              <a:t>2/23/23</a:t>
            </a:fld>
            <a:endParaRPr lang="en-US" altLang="en-US"/>
          </a:p>
        </p:txBody>
      </p:sp>
      <p:sp>
        <p:nvSpPr>
          <p:cNvPr id="6" name="Footer Placeholder 4">
            <a:extLst>
              <a:ext uri="{FF2B5EF4-FFF2-40B4-BE49-F238E27FC236}">
                <a16:creationId xmlns:a16="http://schemas.microsoft.com/office/drawing/2014/main" id="{101DE926-FF2F-1641-8619-894CA05F7CD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D8D2370-6FEF-F744-AF56-9006F937261B}"/>
              </a:ext>
            </a:extLst>
          </p:cNvPr>
          <p:cNvSpPr>
            <a:spLocks noGrp="1"/>
          </p:cNvSpPr>
          <p:nvPr>
            <p:ph type="sldNum" sz="quarter" idx="12"/>
          </p:nvPr>
        </p:nvSpPr>
        <p:spPr/>
        <p:txBody>
          <a:bodyPr/>
          <a:lstStyle>
            <a:lvl1pPr>
              <a:defRPr/>
            </a:lvl1pPr>
          </a:lstStyle>
          <a:p>
            <a:pPr>
              <a:defRPr/>
            </a:pPr>
            <a:fld id="{31D3A2C5-B2EA-B44D-9C4C-2A6D82E7FA83}" type="slidenum">
              <a:rPr lang="en-US" altLang="en-US"/>
              <a:pPr>
                <a:defRPr/>
              </a:pPr>
              <a:t>‹#›</a:t>
            </a:fld>
            <a:endParaRPr lang="en-US" altLang="en-US"/>
          </a:p>
        </p:txBody>
      </p:sp>
    </p:spTree>
    <p:extLst>
      <p:ext uri="{BB962C8B-B14F-4D97-AF65-F5344CB8AC3E}">
        <p14:creationId xmlns:p14="http://schemas.microsoft.com/office/powerpoint/2010/main" val="11824151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D50162-22B2-5C4B-85EF-B18B7EF36655}"/>
              </a:ext>
            </a:extLst>
          </p:cNvPr>
          <p:cNvSpPr/>
          <p:nvPr/>
        </p:nvSpPr>
        <p:spPr>
          <a:xfrm>
            <a:off x="8148638" y="268288"/>
            <a:ext cx="719137" cy="5667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2" name="Vertical Title 1"/>
          <p:cNvSpPr>
            <a:spLocks noGrp="1"/>
          </p:cNvSpPr>
          <p:nvPr>
            <p:ph type="title" orient="vert"/>
          </p:nvPr>
        </p:nvSpPr>
        <p:spPr>
          <a:xfrm>
            <a:off x="7543799" y="1035424"/>
            <a:ext cx="1322295" cy="5090739"/>
          </a:xfrm>
        </p:spPr>
        <p:txBody>
          <a:bodyPr vert="eaVert" anchor="t"/>
          <a:lstStyle/>
          <a:p>
            <a:r>
              <a:rPr lang="en-CA"/>
              <a:t>Click to edit Master title style</a:t>
            </a:r>
            <a:endParaRPr/>
          </a:p>
        </p:txBody>
      </p:sp>
      <p:sp>
        <p:nvSpPr>
          <p:cNvPr id="3" name="Vertical Text Placeholder 2"/>
          <p:cNvSpPr>
            <a:spLocks noGrp="1"/>
          </p:cNvSpPr>
          <p:nvPr>
            <p:ph type="body" orient="vert" idx="1"/>
          </p:nvPr>
        </p:nvSpPr>
        <p:spPr>
          <a:xfrm>
            <a:off x="457200" y="1035424"/>
            <a:ext cx="6019800" cy="5109789"/>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a:p>
        </p:txBody>
      </p:sp>
      <p:sp>
        <p:nvSpPr>
          <p:cNvPr id="5" name="Date Placeholder 3">
            <a:extLst>
              <a:ext uri="{FF2B5EF4-FFF2-40B4-BE49-F238E27FC236}">
                <a16:creationId xmlns:a16="http://schemas.microsoft.com/office/drawing/2014/main" id="{DC832637-2D89-9843-B9DA-142D01EF015D}"/>
              </a:ext>
            </a:extLst>
          </p:cNvPr>
          <p:cNvSpPr>
            <a:spLocks noGrp="1"/>
          </p:cNvSpPr>
          <p:nvPr>
            <p:ph type="dt" sz="half" idx="10"/>
          </p:nvPr>
        </p:nvSpPr>
        <p:spPr/>
        <p:txBody>
          <a:bodyPr/>
          <a:lstStyle>
            <a:lvl1pPr>
              <a:defRPr/>
            </a:lvl1pPr>
          </a:lstStyle>
          <a:p>
            <a:pPr>
              <a:defRPr/>
            </a:pPr>
            <a:fld id="{426CAD20-AD54-0846-9BDA-60F3CEBC1212}" type="datetime1">
              <a:rPr lang="en-US" altLang="en-US"/>
              <a:pPr>
                <a:defRPr/>
              </a:pPr>
              <a:t>2/23/23</a:t>
            </a:fld>
            <a:endParaRPr lang="en-US" altLang="en-US"/>
          </a:p>
        </p:txBody>
      </p:sp>
      <p:sp>
        <p:nvSpPr>
          <p:cNvPr id="6" name="Footer Placeholder 4">
            <a:extLst>
              <a:ext uri="{FF2B5EF4-FFF2-40B4-BE49-F238E27FC236}">
                <a16:creationId xmlns:a16="http://schemas.microsoft.com/office/drawing/2014/main" id="{23E42795-BF36-854C-9720-2199CBBB728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E8D09A5-83ED-DB4F-B47E-6F7AAB2A3442}"/>
              </a:ext>
            </a:extLst>
          </p:cNvPr>
          <p:cNvSpPr>
            <a:spLocks noGrp="1"/>
          </p:cNvSpPr>
          <p:nvPr>
            <p:ph type="sldNum" sz="quarter" idx="12"/>
          </p:nvPr>
        </p:nvSpPr>
        <p:spPr/>
        <p:txBody>
          <a:bodyPr/>
          <a:lstStyle>
            <a:lvl1pPr>
              <a:defRPr/>
            </a:lvl1pPr>
          </a:lstStyle>
          <a:p>
            <a:pPr>
              <a:defRPr/>
            </a:pPr>
            <a:fld id="{D95BB375-3373-F54A-A8F5-B545DFAD3AB8}" type="slidenum">
              <a:rPr lang="en-US" altLang="en-US"/>
              <a:pPr>
                <a:defRPr/>
              </a:pPr>
              <a:t>‹#›</a:t>
            </a:fld>
            <a:endParaRPr lang="en-US" altLang="en-US"/>
          </a:p>
        </p:txBody>
      </p:sp>
    </p:spTree>
    <p:extLst>
      <p:ext uri="{BB962C8B-B14F-4D97-AF65-F5344CB8AC3E}">
        <p14:creationId xmlns:p14="http://schemas.microsoft.com/office/powerpoint/2010/main" val="3443755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9465BE2-0D4C-3349-93FB-82CFCC79FFF4}"/>
              </a:ext>
            </a:extLst>
          </p:cNvPr>
          <p:cNvSpPr/>
          <p:nvPr/>
        </p:nvSpPr>
        <p:spPr>
          <a:xfrm>
            <a:off x="7212013" y="268288"/>
            <a:ext cx="1646237" cy="16462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2" name="Title 1"/>
          <p:cNvSpPr>
            <a:spLocks noGrp="1"/>
          </p:cNvSpPr>
          <p:nvPr>
            <p:ph type="title"/>
          </p:nvPr>
        </p:nvSpPr>
        <p:spPr/>
        <p:txBody>
          <a:bodyPr/>
          <a:lstStyle/>
          <a:p>
            <a:r>
              <a:rPr lang="en-CA"/>
              <a:t>Click to edit Master title style</a:t>
            </a:r>
            <a:endParaRPr/>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a:p>
        </p:txBody>
      </p:sp>
      <p:sp>
        <p:nvSpPr>
          <p:cNvPr id="5" name="Date Placeholder 3">
            <a:extLst>
              <a:ext uri="{FF2B5EF4-FFF2-40B4-BE49-F238E27FC236}">
                <a16:creationId xmlns:a16="http://schemas.microsoft.com/office/drawing/2014/main" id="{1E638384-CD9F-5241-B9B0-F38B34338B15}"/>
              </a:ext>
            </a:extLst>
          </p:cNvPr>
          <p:cNvSpPr>
            <a:spLocks noGrp="1"/>
          </p:cNvSpPr>
          <p:nvPr>
            <p:ph type="dt" sz="half" idx="10"/>
          </p:nvPr>
        </p:nvSpPr>
        <p:spPr>
          <a:xfrm>
            <a:off x="7212013" y="6356350"/>
            <a:ext cx="1752600" cy="365125"/>
          </a:xfrm>
        </p:spPr>
        <p:txBody>
          <a:bodyPr/>
          <a:lstStyle>
            <a:lvl1pPr>
              <a:defRPr/>
            </a:lvl1pPr>
          </a:lstStyle>
          <a:p>
            <a:pPr>
              <a:defRPr/>
            </a:pPr>
            <a:fld id="{26721ED5-57FE-394B-B88A-17CDA8A7EE2E}" type="datetime1">
              <a:rPr lang="en-US" altLang="en-US"/>
              <a:pPr>
                <a:defRPr/>
              </a:pPr>
              <a:t>2/23/23</a:t>
            </a:fld>
            <a:endParaRPr lang="en-US" altLang="en-US"/>
          </a:p>
        </p:txBody>
      </p:sp>
      <p:sp>
        <p:nvSpPr>
          <p:cNvPr id="6" name="Footer Placeholder 4">
            <a:extLst>
              <a:ext uri="{FF2B5EF4-FFF2-40B4-BE49-F238E27FC236}">
                <a16:creationId xmlns:a16="http://schemas.microsoft.com/office/drawing/2014/main" id="{BA6B4418-F68B-0540-9A8A-1223B4EC4D4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CF074B4-8943-184C-BB48-939C797AE3E1}"/>
              </a:ext>
            </a:extLst>
          </p:cNvPr>
          <p:cNvSpPr>
            <a:spLocks noGrp="1"/>
          </p:cNvSpPr>
          <p:nvPr>
            <p:ph type="sldNum" sz="quarter" idx="12"/>
          </p:nvPr>
        </p:nvSpPr>
        <p:spPr/>
        <p:txBody>
          <a:bodyPr/>
          <a:lstStyle>
            <a:lvl1pPr>
              <a:defRPr/>
            </a:lvl1pPr>
          </a:lstStyle>
          <a:p>
            <a:pPr>
              <a:defRPr/>
            </a:pPr>
            <a:fld id="{853403D9-CD41-FC4F-ACD6-53B519FC94E1}" type="slidenum">
              <a:rPr lang="en-US" altLang="en-US"/>
              <a:pPr>
                <a:defRPr/>
              </a:pPr>
              <a:t>‹#›</a:t>
            </a:fld>
            <a:endParaRPr lang="en-US" altLang="en-US"/>
          </a:p>
        </p:txBody>
      </p:sp>
    </p:spTree>
    <p:extLst>
      <p:ext uri="{BB962C8B-B14F-4D97-AF65-F5344CB8AC3E}">
        <p14:creationId xmlns:p14="http://schemas.microsoft.com/office/powerpoint/2010/main" val="2650286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7C1A3A-CC49-C641-AA6B-984F963FF2F4}"/>
              </a:ext>
            </a:extLst>
          </p:cNvPr>
          <p:cNvSpPr/>
          <p:nvPr/>
        </p:nvSpPr>
        <p:spPr>
          <a:xfrm>
            <a:off x="3187700" y="268288"/>
            <a:ext cx="5668963" cy="25606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6" name="Rectangle 5">
            <a:extLst>
              <a:ext uri="{FF2B5EF4-FFF2-40B4-BE49-F238E27FC236}">
                <a16:creationId xmlns:a16="http://schemas.microsoft.com/office/drawing/2014/main" id="{05A3E4F2-82C1-7E45-B615-4923125A1F37}"/>
              </a:ext>
            </a:extLst>
          </p:cNvPr>
          <p:cNvSpPr/>
          <p:nvPr/>
        </p:nvSpPr>
        <p:spPr>
          <a:xfrm>
            <a:off x="268288" y="268288"/>
            <a:ext cx="184150" cy="3886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2" name="Title 1"/>
          <p:cNvSpPr>
            <a:spLocks noGrp="1"/>
          </p:cNvSpPr>
          <p:nvPr>
            <p:ph type="ctrTitle"/>
          </p:nvPr>
        </p:nvSpPr>
        <p:spPr>
          <a:xfrm>
            <a:off x="3200399" y="4171950"/>
            <a:ext cx="5457919" cy="1085850"/>
          </a:xfrm>
        </p:spPr>
        <p:txBody>
          <a:bodyPr>
            <a:normAutofit/>
          </a:bodyPr>
          <a:lstStyle>
            <a:lvl1pPr>
              <a:defRPr sz="4600"/>
            </a:lvl1pPr>
          </a:lstStyle>
          <a:p>
            <a:r>
              <a:rPr lang="en-CA"/>
              <a:t>Click to edit Master title style</a:t>
            </a:r>
            <a:endParaRPr/>
          </a:p>
        </p:txBody>
      </p:sp>
      <p:sp>
        <p:nvSpPr>
          <p:cNvPr id="3" name="Subtitle 2"/>
          <p:cNvSpPr>
            <a:spLocks noGrp="1"/>
          </p:cNvSpPr>
          <p:nvPr>
            <p:ph type="subTitle" idx="1"/>
          </p:nvPr>
        </p:nvSpPr>
        <p:spPr>
          <a:xfrm>
            <a:off x="3200401" y="5257799"/>
            <a:ext cx="5457918" cy="618565"/>
          </a:xfrm>
        </p:spPr>
        <p:txBody>
          <a:bodyPr>
            <a:normAutofit/>
          </a:bodyPr>
          <a:lstStyle>
            <a:lvl1pPr marL="0" indent="0" algn="l">
              <a:buNone/>
              <a:defRPr sz="16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a:p>
        </p:txBody>
      </p:sp>
      <p:sp>
        <p:nvSpPr>
          <p:cNvPr id="9" name="Picture Placeholder 8"/>
          <p:cNvSpPr>
            <a:spLocks noGrp="1"/>
          </p:cNvSpPr>
          <p:nvPr>
            <p:ph type="pic" sz="quarter" idx="13"/>
          </p:nvPr>
        </p:nvSpPr>
        <p:spPr>
          <a:xfrm>
            <a:off x="3200400" y="2877671"/>
            <a:ext cx="5646867" cy="1280160"/>
          </a:xfrm>
        </p:spPr>
        <p:txBody>
          <a:bodyPr rtlCol="0">
            <a:normAutofit/>
          </a:bodyPr>
          <a:lstStyle>
            <a:lvl1pPr>
              <a:buNone/>
              <a:defRPr/>
            </a:lvl1pPr>
          </a:lstStyle>
          <a:p>
            <a:pPr lvl="0"/>
            <a:r>
              <a:rPr lang="en-CA" noProof="0"/>
              <a:t>Click icon to add picture</a:t>
            </a:r>
            <a:endParaRPr noProof="0"/>
          </a:p>
        </p:txBody>
      </p:sp>
      <p:sp>
        <p:nvSpPr>
          <p:cNvPr id="7" name="Date Placeholder 3">
            <a:extLst>
              <a:ext uri="{FF2B5EF4-FFF2-40B4-BE49-F238E27FC236}">
                <a16:creationId xmlns:a16="http://schemas.microsoft.com/office/drawing/2014/main" id="{26E75151-2E85-C54B-948C-5450D8724E42}"/>
              </a:ext>
            </a:extLst>
          </p:cNvPr>
          <p:cNvSpPr>
            <a:spLocks noGrp="1"/>
          </p:cNvSpPr>
          <p:nvPr>
            <p:ph type="dt" sz="half" idx="14"/>
          </p:nvPr>
        </p:nvSpPr>
        <p:spPr>
          <a:xfrm>
            <a:off x="3276600" y="390525"/>
            <a:ext cx="5499100" cy="365125"/>
          </a:xfrm>
        </p:spPr>
        <p:txBody>
          <a:bodyPr/>
          <a:lstStyle>
            <a:lvl1pPr>
              <a:defRPr sz="2200" b="0">
                <a:solidFill>
                  <a:schemeClr val="bg1"/>
                </a:solidFill>
              </a:defRPr>
            </a:lvl1pPr>
          </a:lstStyle>
          <a:p>
            <a:pPr>
              <a:defRPr/>
            </a:pPr>
            <a:fld id="{9981F4D1-D383-DF4D-BAE3-3652091B43FC}" type="datetime1">
              <a:rPr lang="en-US" altLang="en-US"/>
              <a:pPr>
                <a:defRPr/>
              </a:pPr>
              <a:t>2/23/23</a:t>
            </a:fld>
            <a:endParaRPr lang="en-US" altLang="en-US"/>
          </a:p>
        </p:txBody>
      </p:sp>
      <p:sp>
        <p:nvSpPr>
          <p:cNvPr id="8" name="Footer Placeholder 4">
            <a:extLst>
              <a:ext uri="{FF2B5EF4-FFF2-40B4-BE49-F238E27FC236}">
                <a16:creationId xmlns:a16="http://schemas.microsoft.com/office/drawing/2014/main" id="{0D559C79-129E-E440-8405-25D916B2354A}"/>
              </a:ext>
            </a:extLst>
          </p:cNvPr>
          <p:cNvSpPr>
            <a:spLocks noGrp="1"/>
          </p:cNvSpPr>
          <p:nvPr>
            <p:ph type="ftr" sz="quarter" idx="15"/>
          </p:nvPr>
        </p:nvSpPr>
        <p:spPr>
          <a:xfrm>
            <a:off x="3213100" y="6356350"/>
            <a:ext cx="4735513" cy="365125"/>
          </a:xfrm>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2CA2C422-83FD-2740-AF67-0B835F9DDA2A}"/>
              </a:ext>
            </a:extLst>
          </p:cNvPr>
          <p:cNvSpPr>
            <a:spLocks noGrp="1"/>
          </p:cNvSpPr>
          <p:nvPr>
            <p:ph type="sldNum" sz="quarter" idx="16"/>
          </p:nvPr>
        </p:nvSpPr>
        <p:spPr>
          <a:xfrm>
            <a:off x="8266113" y="6356350"/>
            <a:ext cx="685800" cy="365125"/>
          </a:xfrm>
        </p:spPr>
        <p:txBody>
          <a:bodyPr/>
          <a:lstStyle>
            <a:lvl1pPr>
              <a:defRPr sz="1100">
                <a:solidFill>
                  <a:srgbClr val="858585"/>
                </a:solidFill>
              </a:defRPr>
            </a:lvl1pPr>
          </a:lstStyle>
          <a:p>
            <a:pPr>
              <a:defRPr/>
            </a:pPr>
            <a:fld id="{ED8B7AE8-0A8E-9C4B-8507-404F980E5FF2}" type="slidenum">
              <a:rPr lang="en-US" altLang="en-US"/>
              <a:pPr>
                <a:defRPr/>
              </a:pPr>
              <a:t>‹#›</a:t>
            </a:fld>
            <a:endParaRPr lang="en-US" altLang="en-US"/>
          </a:p>
        </p:txBody>
      </p:sp>
    </p:spTree>
    <p:extLst>
      <p:ext uri="{BB962C8B-B14F-4D97-AF65-F5344CB8AC3E}">
        <p14:creationId xmlns:p14="http://schemas.microsoft.com/office/powerpoint/2010/main" val="878818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Content, and Pictur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F6386CE-1A42-4F4B-A31B-E427561943C7}"/>
              </a:ext>
            </a:extLst>
          </p:cNvPr>
          <p:cNvSpPr/>
          <p:nvPr/>
        </p:nvSpPr>
        <p:spPr>
          <a:xfrm>
            <a:off x="269875" y="268288"/>
            <a:ext cx="1646238" cy="16462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2" name="Title 1"/>
          <p:cNvSpPr>
            <a:spLocks noGrp="1"/>
          </p:cNvSpPr>
          <p:nvPr>
            <p:ph type="title"/>
          </p:nvPr>
        </p:nvSpPr>
        <p:spPr>
          <a:xfrm>
            <a:off x="2178423" y="914400"/>
            <a:ext cx="6508377" cy="1143000"/>
          </a:xfrm>
        </p:spPr>
        <p:txBody>
          <a:bodyPr/>
          <a:lstStyle/>
          <a:p>
            <a:r>
              <a:rPr lang="en-CA"/>
              <a:t>Click to edit Master title style</a:t>
            </a:r>
            <a:endParaRPr/>
          </a:p>
        </p:txBody>
      </p:sp>
      <p:sp>
        <p:nvSpPr>
          <p:cNvPr id="3" name="Content Placeholder 2"/>
          <p:cNvSpPr>
            <a:spLocks noGrp="1"/>
          </p:cNvSpPr>
          <p:nvPr>
            <p:ph idx="1"/>
          </p:nvPr>
        </p:nvSpPr>
        <p:spPr>
          <a:xfrm>
            <a:off x="2178423" y="2209800"/>
            <a:ext cx="6508377" cy="3916363"/>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a:p>
        </p:txBody>
      </p:sp>
      <p:sp>
        <p:nvSpPr>
          <p:cNvPr id="9" name="Picture Placeholder 8"/>
          <p:cNvSpPr>
            <a:spLocks noGrp="1"/>
          </p:cNvSpPr>
          <p:nvPr>
            <p:ph type="pic" sz="quarter" idx="13"/>
          </p:nvPr>
        </p:nvSpPr>
        <p:spPr>
          <a:xfrm>
            <a:off x="269875" y="1976718"/>
            <a:ext cx="1645920" cy="4625788"/>
          </a:xfrm>
        </p:spPr>
        <p:txBody>
          <a:bodyPr rtlCol="0">
            <a:normAutofit/>
          </a:bodyPr>
          <a:lstStyle>
            <a:lvl1pPr>
              <a:buNone/>
              <a:defRPr/>
            </a:lvl1pPr>
          </a:lstStyle>
          <a:p>
            <a:pPr lvl="0"/>
            <a:r>
              <a:rPr lang="en-CA" noProof="0"/>
              <a:t>Click icon to add picture</a:t>
            </a:r>
            <a:endParaRPr noProof="0"/>
          </a:p>
        </p:txBody>
      </p:sp>
      <p:sp>
        <p:nvSpPr>
          <p:cNvPr id="6" name="Date Placeholder 3">
            <a:extLst>
              <a:ext uri="{FF2B5EF4-FFF2-40B4-BE49-F238E27FC236}">
                <a16:creationId xmlns:a16="http://schemas.microsoft.com/office/drawing/2014/main" id="{551955F8-DF69-0047-8108-B81019B8464F}"/>
              </a:ext>
            </a:extLst>
          </p:cNvPr>
          <p:cNvSpPr>
            <a:spLocks noGrp="1"/>
          </p:cNvSpPr>
          <p:nvPr>
            <p:ph type="dt" sz="half" idx="14"/>
          </p:nvPr>
        </p:nvSpPr>
        <p:spPr>
          <a:xfrm>
            <a:off x="7212013" y="6356350"/>
            <a:ext cx="1752600" cy="365125"/>
          </a:xfrm>
        </p:spPr>
        <p:txBody>
          <a:bodyPr/>
          <a:lstStyle>
            <a:lvl1pPr>
              <a:defRPr/>
            </a:lvl1pPr>
          </a:lstStyle>
          <a:p>
            <a:pPr>
              <a:defRPr/>
            </a:pPr>
            <a:fld id="{582B3341-FD5B-044C-81D5-67422247C351}" type="datetime1">
              <a:rPr lang="en-US" altLang="en-US"/>
              <a:pPr>
                <a:defRPr/>
              </a:pPr>
              <a:t>2/23/23</a:t>
            </a:fld>
            <a:endParaRPr lang="en-US" altLang="en-US"/>
          </a:p>
        </p:txBody>
      </p:sp>
      <p:sp>
        <p:nvSpPr>
          <p:cNvPr id="7" name="Footer Placeholder 4">
            <a:extLst>
              <a:ext uri="{FF2B5EF4-FFF2-40B4-BE49-F238E27FC236}">
                <a16:creationId xmlns:a16="http://schemas.microsoft.com/office/drawing/2014/main" id="{931DF3E6-A19A-D34D-880B-2DD0CCEFC38B}"/>
              </a:ext>
            </a:extLst>
          </p:cNvPr>
          <p:cNvSpPr>
            <a:spLocks noGrp="1"/>
          </p:cNvSpPr>
          <p:nvPr>
            <p:ph type="ftr" sz="quarter" idx="15"/>
          </p:nvPr>
        </p:nvSpPr>
        <p:spPr>
          <a:xfrm>
            <a:off x="2178050" y="6356350"/>
            <a:ext cx="4927600" cy="365125"/>
          </a:xfrm>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CCEBFED9-6512-2A46-A2D4-C26519973332}"/>
              </a:ext>
            </a:extLst>
          </p:cNvPr>
          <p:cNvSpPr>
            <a:spLocks noGrp="1"/>
          </p:cNvSpPr>
          <p:nvPr>
            <p:ph type="sldNum" sz="quarter" idx="16"/>
          </p:nvPr>
        </p:nvSpPr>
        <p:spPr>
          <a:xfrm>
            <a:off x="331788" y="360363"/>
            <a:ext cx="506412" cy="365125"/>
          </a:xfrm>
        </p:spPr>
        <p:txBody>
          <a:bodyPr/>
          <a:lstStyle>
            <a:lvl1pPr>
              <a:defRPr/>
            </a:lvl1pPr>
          </a:lstStyle>
          <a:p>
            <a:pPr>
              <a:defRPr/>
            </a:pPr>
            <a:fld id="{99C93A06-EBAC-0D42-A612-41C1972586F5}" type="slidenum">
              <a:rPr lang="en-US" altLang="en-US"/>
              <a:pPr>
                <a:defRPr/>
              </a:pPr>
              <a:t>‹#›</a:t>
            </a:fld>
            <a:endParaRPr lang="en-US" altLang="en-US"/>
          </a:p>
        </p:txBody>
      </p:sp>
    </p:spTree>
    <p:extLst>
      <p:ext uri="{BB962C8B-B14F-4D97-AF65-F5344CB8AC3E}">
        <p14:creationId xmlns:p14="http://schemas.microsoft.com/office/powerpoint/2010/main" val="1101779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17A4D3-EEB4-F241-BD87-E20C97ED9D18}"/>
              </a:ext>
            </a:extLst>
          </p:cNvPr>
          <p:cNvSpPr/>
          <p:nvPr/>
        </p:nvSpPr>
        <p:spPr>
          <a:xfrm>
            <a:off x="7759700" y="268288"/>
            <a:ext cx="1098550" cy="635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2" name="Title 1"/>
          <p:cNvSpPr>
            <a:spLocks noGrp="1"/>
          </p:cNvSpPr>
          <p:nvPr>
            <p:ph type="title"/>
          </p:nvPr>
        </p:nvSpPr>
        <p:spPr>
          <a:xfrm>
            <a:off x="2209801" y="3429000"/>
            <a:ext cx="4966446" cy="1398494"/>
          </a:xfrm>
        </p:spPr>
        <p:txBody>
          <a:bodyPr/>
          <a:lstStyle>
            <a:lvl1pPr algn="r">
              <a:defRPr sz="4600" b="0" cap="none" baseline="0"/>
            </a:lvl1pPr>
          </a:lstStyle>
          <a:p>
            <a:r>
              <a:rPr lang="en-CA"/>
              <a:t>Click to edit Master title style</a:t>
            </a:r>
            <a:endParaRPr/>
          </a:p>
        </p:txBody>
      </p:sp>
      <p:sp>
        <p:nvSpPr>
          <p:cNvPr id="3" name="Text Placeholder 2"/>
          <p:cNvSpPr>
            <a:spLocks noGrp="1"/>
          </p:cNvSpPr>
          <p:nvPr>
            <p:ph type="body" idx="1"/>
          </p:nvPr>
        </p:nvSpPr>
        <p:spPr>
          <a:xfrm>
            <a:off x="2209801" y="4824414"/>
            <a:ext cx="4966446" cy="1320800"/>
          </a:xfrm>
        </p:spPr>
        <p:txBody>
          <a:bodyPr>
            <a:normAutofit/>
          </a:bodyPr>
          <a:lstStyle>
            <a:lvl1pPr marL="0" indent="0" algn="r">
              <a:buNone/>
              <a:defRPr sz="1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
        <p:nvSpPr>
          <p:cNvPr id="5" name="Date Placeholder 3">
            <a:extLst>
              <a:ext uri="{FF2B5EF4-FFF2-40B4-BE49-F238E27FC236}">
                <a16:creationId xmlns:a16="http://schemas.microsoft.com/office/drawing/2014/main" id="{C4217C32-1E4E-6C43-8735-266E5A8AEFAC}"/>
              </a:ext>
            </a:extLst>
          </p:cNvPr>
          <p:cNvSpPr>
            <a:spLocks noGrp="1"/>
          </p:cNvSpPr>
          <p:nvPr>
            <p:ph type="dt" sz="half" idx="10"/>
          </p:nvPr>
        </p:nvSpPr>
        <p:spPr>
          <a:xfrm>
            <a:off x="5562600" y="6356350"/>
            <a:ext cx="1622425" cy="365125"/>
          </a:xfrm>
        </p:spPr>
        <p:txBody>
          <a:bodyPr/>
          <a:lstStyle>
            <a:lvl1pPr>
              <a:defRPr/>
            </a:lvl1pPr>
          </a:lstStyle>
          <a:p>
            <a:pPr>
              <a:defRPr/>
            </a:pPr>
            <a:fld id="{75D7A299-36B7-D74D-BC8B-DF3066A33A0A}" type="datetime1">
              <a:rPr lang="en-US" altLang="en-US"/>
              <a:pPr>
                <a:defRPr/>
              </a:pPr>
              <a:t>2/23/23</a:t>
            </a:fld>
            <a:endParaRPr lang="en-US" altLang="en-US"/>
          </a:p>
        </p:txBody>
      </p:sp>
      <p:sp>
        <p:nvSpPr>
          <p:cNvPr id="6" name="Footer Placeholder 4">
            <a:extLst>
              <a:ext uri="{FF2B5EF4-FFF2-40B4-BE49-F238E27FC236}">
                <a16:creationId xmlns:a16="http://schemas.microsoft.com/office/drawing/2014/main" id="{D8C5BDC4-C2C9-AE41-A196-DD68436FCB75}"/>
              </a:ext>
            </a:extLst>
          </p:cNvPr>
          <p:cNvSpPr>
            <a:spLocks noGrp="1"/>
          </p:cNvSpPr>
          <p:nvPr>
            <p:ph type="ftr" sz="quarter" idx="11"/>
          </p:nvPr>
        </p:nvSpPr>
        <p:spPr>
          <a:xfrm>
            <a:off x="174625" y="6356350"/>
            <a:ext cx="5311775" cy="365125"/>
          </a:xfrm>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C3FFE00-9F18-F34A-A8D5-770EACCC25E5}"/>
              </a:ext>
            </a:extLst>
          </p:cNvPr>
          <p:cNvSpPr>
            <a:spLocks noGrp="1"/>
          </p:cNvSpPr>
          <p:nvPr>
            <p:ph type="sldNum" sz="quarter" idx="12"/>
          </p:nvPr>
        </p:nvSpPr>
        <p:spPr/>
        <p:txBody>
          <a:bodyPr/>
          <a:lstStyle>
            <a:lvl1pPr>
              <a:defRPr/>
            </a:lvl1pPr>
          </a:lstStyle>
          <a:p>
            <a:pPr>
              <a:defRPr/>
            </a:pPr>
            <a:fld id="{A7FA4A09-CC16-2D4E-9B0A-25392DF782DD}" type="slidenum">
              <a:rPr lang="en-US" altLang="en-US"/>
              <a:pPr>
                <a:defRPr/>
              </a:pPr>
              <a:t>‹#›</a:t>
            </a:fld>
            <a:endParaRPr lang="en-US" altLang="en-US"/>
          </a:p>
        </p:txBody>
      </p:sp>
    </p:spTree>
    <p:extLst>
      <p:ext uri="{BB962C8B-B14F-4D97-AF65-F5344CB8AC3E}">
        <p14:creationId xmlns:p14="http://schemas.microsoft.com/office/powerpoint/2010/main" val="34529541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79E6C9C-FE69-994C-908B-09789128D08D}"/>
              </a:ext>
            </a:extLst>
          </p:cNvPr>
          <p:cNvSpPr/>
          <p:nvPr/>
        </p:nvSpPr>
        <p:spPr>
          <a:xfrm>
            <a:off x="269875" y="4773613"/>
            <a:ext cx="2971800" cy="1844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2" name="Title 1"/>
          <p:cNvSpPr>
            <a:spLocks noGrp="1"/>
          </p:cNvSpPr>
          <p:nvPr>
            <p:ph type="title"/>
          </p:nvPr>
        </p:nvSpPr>
        <p:spPr>
          <a:xfrm>
            <a:off x="3720354" y="3429001"/>
            <a:ext cx="4966446" cy="1398494"/>
          </a:xfrm>
        </p:spPr>
        <p:txBody>
          <a:bodyPr/>
          <a:lstStyle>
            <a:lvl1pPr algn="r">
              <a:defRPr sz="4600" b="0" cap="none" baseline="0"/>
            </a:lvl1pPr>
          </a:lstStyle>
          <a:p>
            <a:r>
              <a:rPr lang="en-CA"/>
              <a:t>Click to edit Master title style</a:t>
            </a:r>
            <a:endParaRPr/>
          </a:p>
        </p:txBody>
      </p:sp>
      <p:sp>
        <p:nvSpPr>
          <p:cNvPr id="3" name="Text Placeholder 2"/>
          <p:cNvSpPr>
            <a:spLocks noGrp="1"/>
          </p:cNvSpPr>
          <p:nvPr>
            <p:ph type="body" idx="1"/>
          </p:nvPr>
        </p:nvSpPr>
        <p:spPr>
          <a:xfrm>
            <a:off x="3720354" y="4824414"/>
            <a:ext cx="4966446" cy="1320800"/>
          </a:xfrm>
        </p:spPr>
        <p:txBody>
          <a:bodyPr>
            <a:normAutofit/>
          </a:bodyPr>
          <a:lstStyle>
            <a:lvl1pPr marL="0" indent="0" algn="r">
              <a:buNone/>
              <a:defRPr sz="1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
        <p:nvSpPr>
          <p:cNvPr id="9" name="Picture Placeholder 8"/>
          <p:cNvSpPr>
            <a:spLocks noGrp="1"/>
          </p:cNvSpPr>
          <p:nvPr>
            <p:ph type="pic" sz="quarter" idx="13"/>
          </p:nvPr>
        </p:nvSpPr>
        <p:spPr>
          <a:xfrm>
            <a:off x="269874" y="268288"/>
            <a:ext cx="2971800" cy="4438650"/>
          </a:xfrm>
        </p:spPr>
        <p:txBody>
          <a:bodyPr rtlCol="0">
            <a:normAutofit/>
          </a:bodyPr>
          <a:lstStyle>
            <a:lvl1pPr>
              <a:buNone/>
              <a:defRPr/>
            </a:lvl1pPr>
          </a:lstStyle>
          <a:p>
            <a:pPr lvl="0"/>
            <a:r>
              <a:rPr lang="en-CA" noProof="0"/>
              <a:t>Click icon to add picture</a:t>
            </a:r>
            <a:endParaRPr noProof="0"/>
          </a:p>
        </p:txBody>
      </p:sp>
      <p:sp>
        <p:nvSpPr>
          <p:cNvPr id="6" name="Slide Number Placeholder 5">
            <a:extLst>
              <a:ext uri="{FF2B5EF4-FFF2-40B4-BE49-F238E27FC236}">
                <a16:creationId xmlns:a16="http://schemas.microsoft.com/office/drawing/2014/main" id="{01480EF3-932F-0940-AD04-2DCDC5EFB499}"/>
              </a:ext>
            </a:extLst>
          </p:cNvPr>
          <p:cNvSpPr>
            <a:spLocks noGrp="1"/>
          </p:cNvSpPr>
          <p:nvPr>
            <p:ph type="sldNum" sz="quarter" idx="14"/>
          </p:nvPr>
        </p:nvSpPr>
        <p:spPr>
          <a:xfrm>
            <a:off x="350838" y="6105525"/>
            <a:ext cx="506412" cy="365125"/>
          </a:xfrm>
        </p:spPr>
        <p:txBody>
          <a:bodyPr/>
          <a:lstStyle>
            <a:lvl1pPr>
              <a:defRPr/>
            </a:lvl1pPr>
          </a:lstStyle>
          <a:p>
            <a:pPr>
              <a:defRPr/>
            </a:pPr>
            <a:fld id="{F18E2E75-3FA2-1644-9A82-D7BA3421E968}" type="slidenum">
              <a:rPr lang="en-US" altLang="en-US"/>
              <a:pPr>
                <a:defRPr/>
              </a:pPr>
              <a:t>‹#›</a:t>
            </a:fld>
            <a:endParaRPr lang="en-US" altLang="en-US"/>
          </a:p>
        </p:txBody>
      </p:sp>
    </p:spTree>
    <p:extLst>
      <p:ext uri="{BB962C8B-B14F-4D97-AF65-F5344CB8AC3E}">
        <p14:creationId xmlns:p14="http://schemas.microsoft.com/office/powerpoint/2010/main" val="3871486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F5877E-FF05-C945-A78F-68B2F37CD8D5}"/>
              </a:ext>
            </a:extLst>
          </p:cNvPr>
          <p:cNvSpPr/>
          <p:nvPr/>
        </p:nvSpPr>
        <p:spPr>
          <a:xfrm>
            <a:off x="8148638" y="268288"/>
            <a:ext cx="719137" cy="16462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2" name="Title 1"/>
          <p:cNvSpPr>
            <a:spLocks noGrp="1"/>
          </p:cNvSpPr>
          <p:nvPr>
            <p:ph type="title"/>
          </p:nvPr>
        </p:nvSpPr>
        <p:spPr>
          <a:xfrm>
            <a:off x="457199" y="914400"/>
            <a:ext cx="7391401" cy="1143000"/>
          </a:xfrm>
        </p:spPr>
        <p:txBody>
          <a:bodyPr/>
          <a:lstStyle/>
          <a:p>
            <a:r>
              <a:rPr lang="en-CA"/>
              <a:t>Click to edit Master title style</a:t>
            </a:r>
            <a:endParaRPr/>
          </a:p>
        </p:txBody>
      </p:sp>
      <p:sp>
        <p:nvSpPr>
          <p:cNvPr id="3" name="Content Placeholder 2"/>
          <p:cNvSpPr>
            <a:spLocks noGrp="1"/>
          </p:cNvSpPr>
          <p:nvPr>
            <p:ph sz="half" idx="1"/>
          </p:nvPr>
        </p:nvSpPr>
        <p:spPr>
          <a:xfrm>
            <a:off x="457200" y="2214563"/>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a:p>
        </p:txBody>
      </p:sp>
      <p:sp>
        <p:nvSpPr>
          <p:cNvPr id="4" name="Content Placeholder 3"/>
          <p:cNvSpPr>
            <a:spLocks noGrp="1"/>
          </p:cNvSpPr>
          <p:nvPr>
            <p:ph sz="half" idx="2"/>
          </p:nvPr>
        </p:nvSpPr>
        <p:spPr>
          <a:xfrm>
            <a:off x="4282440" y="2214563"/>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a:p>
        </p:txBody>
      </p:sp>
      <p:sp>
        <p:nvSpPr>
          <p:cNvPr id="6" name="Date Placeholder 4">
            <a:extLst>
              <a:ext uri="{FF2B5EF4-FFF2-40B4-BE49-F238E27FC236}">
                <a16:creationId xmlns:a16="http://schemas.microsoft.com/office/drawing/2014/main" id="{CDBEB283-F534-E045-857F-45EA89010B0E}"/>
              </a:ext>
            </a:extLst>
          </p:cNvPr>
          <p:cNvSpPr>
            <a:spLocks noGrp="1"/>
          </p:cNvSpPr>
          <p:nvPr>
            <p:ph type="dt" sz="half" idx="10"/>
          </p:nvPr>
        </p:nvSpPr>
        <p:spPr/>
        <p:txBody>
          <a:bodyPr/>
          <a:lstStyle>
            <a:lvl1pPr>
              <a:defRPr/>
            </a:lvl1pPr>
          </a:lstStyle>
          <a:p>
            <a:pPr>
              <a:defRPr/>
            </a:pPr>
            <a:fld id="{A1DE2585-8DB3-894E-AF90-3E13294488A3}" type="datetime1">
              <a:rPr lang="en-US" altLang="en-US"/>
              <a:pPr>
                <a:defRPr/>
              </a:pPr>
              <a:t>2/23/23</a:t>
            </a:fld>
            <a:endParaRPr lang="en-US" altLang="en-US"/>
          </a:p>
        </p:txBody>
      </p:sp>
      <p:sp>
        <p:nvSpPr>
          <p:cNvPr id="7" name="Footer Placeholder 5">
            <a:extLst>
              <a:ext uri="{FF2B5EF4-FFF2-40B4-BE49-F238E27FC236}">
                <a16:creationId xmlns:a16="http://schemas.microsoft.com/office/drawing/2014/main" id="{0438FEA3-0B97-3443-97CF-6C3A4FCEE6F1}"/>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1BCFBB9F-7D4C-0349-B281-69F2D15B319E}"/>
              </a:ext>
            </a:extLst>
          </p:cNvPr>
          <p:cNvSpPr>
            <a:spLocks noGrp="1"/>
          </p:cNvSpPr>
          <p:nvPr>
            <p:ph type="sldNum" sz="quarter" idx="12"/>
          </p:nvPr>
        </p:nvSpPr>
        <p:spPr/>
        <p:txBody>
          <a:bodyPr/>
          <a:lstStyle>
            <a:lvl1pPr>
              <a:defRPr/>
            </a:lvl1pPr>
          </a:lstStyle>
          <a:p>
            <a:pPr>
              <a:defRPr/>
            </a:pPr>
            <a:fld id="{2F57F984-CA5D-4A4A-ABD9-1337E295534D}" type="slidenum">
              <a:rPr lang="en-US" altLang="en-US"/>
              <a:pPr>
                <a:defRPr/>
              </a:pPr>
              <a:t>‹#›</a:t>
            </a:fld>
            <a:endParaRPr lang="en-US" altLang="en-US"/>
          </a:p>
        </p:txBody>
      </p:sp>
    </p:spTree>
    <p:extLst>
      <p:ext uri="{BB962C8B-B14F-4D97-AF65-F5344CB8AC3E}">
        <p14:creationId xmlns:p14="http://schemas.microsoft.com/office/powerpoint/2010/main" val="1248307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93F2B9-BB50-BC43-B82A-15B58CB74A16}"/>
              </a:ext>
            </a:extLst>
          </p:cNvPr>
          <p:cNvSpPr/>
          <p:nvPr/>
        </p:nvSpPr>
        <p:spPr>
          <a:xfrm>
            <a:off x="8148638" y="268288"/>
            <a:ext cx="719137" cy="16462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2" name="Title 1"/>
          <p:cNvSpPr>
            <a:spLocks noGrp="1"/>
          </p:cNvSpPr>
          <p:nvPr>
            <p:ph type="title"/>
          </p:nvPr>
        </p:nvSpPr>
        <p:spPr>
          <a:xfrm>
            <a:off x="457199" y="914400"/>
            <a:ext cx="7388352" cy="1143000"/>
          </a:xfrm>
        </p:spPr>
        <p:txBody>
          <a:bodyPr/>
          <a:lstStyle>
            <a:lvl1pPr>
              <a:defRPr/>
            </a:lvl1pPr>
          </a:lstStyle>
          <a:p>
            <a:r>
              <a:rPr lang="en-CA"/>
              <a:t>Click to edit Master title style</a:t>
            </a:r>
            <a:endParaRPr/>
          </a:p>
        </p:txBody>
      </p:sp>
      <p:sp>
        <p:nvSpPr>
          <p:cNvPr id="3" name="Text Placeholder 2"/>
          <p:cNvSpPr>
            <a:spLocks noGrp="1"/>
          </p:cNvSpPr>
          <p:nvPr>
            <p:ph type="body" idx="1"/>
          </p:nvPr>
        </p:nvSpPr>
        <p:spPr>
          <a:xfrm>
            <a:off x="457200" y="2054132"/>
            <a:ext cx="3566160" cy="639762"/>
          </a:xfrm>
        </p:spPr>
        <p:txBody>
          <a:bodyPr anchor="b">
            <a:noAutofit/>
          </a:bodyPr>
          <a:lstStyle>
            <a:lvl1pPr marL="0" indent="0" algn="ctr">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457200" y="2689411"/>
            <a:ext cx="3566160" cy="343675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a:p>
        </p:txBody>
      </p:sp>
      <p:sp>
        <p:nvSpPr>
          <p:cNvPr id="5" name="Text Placeholder 4"/>
          <p:cNvSpPr>
            <a:spLocks noGrp="1"/>
          </p:cNvSpPr>
          <p:nvPr>
            <p:ph type="body" sz="quarter" idx="3"/>
          </p:nvPr>
        </p:nvSpPr>
        <p:spPr>
          <a:xfrm>
            <a:off x="4279391" y="2054132"/>
            <a:ext cx="3566160" cy="639762"/>
          </a:xfrm>
        </p:spPr>
        <p:txBody>
          <a:bodyPr anchor="b">
            <a:noAutofit/>
          </a:bodyPr>
          <a:lstStyle>
            <a:lvl1pPr marL="0" indent="0" algn="ctr">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279391" y="2689411"/>
            <a:ext cx="3566160" cy="343675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a:p>
        </p:txBody>
      </p:sp>
      <p:sp>
        <p:nvSpPr>
          <p:cNvPr id="8" name="Date Placeholder 6">
            <a:extLst>
              <a:ext uri="{FF2B5EF4-FFF2-40B4-BE49-F238E27FC236}">
                <a16:creationId xmlns:a16="http://schemas.microsoft.com/office/drawing/2014/main" id="{965C66D9-4F32-ED48-A5A4-6E4C5C6558A5}"/>
              </a:ext>
            </a:extLst>
          </p:cNvPr>
          <p:cNvSpPr>
            <a:spLocks noGrp="1"/>
          </p:cNvSpPr>
          <p:nvPr>
            <p:ph type="dt" sz="half" idx="10"/>
          </p:nvPr>
        </p:nvSpPr>
        <p:spPr/>
        <p:txBody>
          <a:bodyPr/>
          <a:lstStyle>
            <a:lvl1pPr>
              <a:defRPr/>
            </a:lvl1pPr>
          </a:lstStyle>
          <a:p>
            <a:pPr>
              <a:defRPr/>
            </a:pPr>
            <a:fld id="{7365D2BB-FEBC-0B42-977B-2DE5E4B42F44}" type="datetime1">
              <a:rPr lang="en-US" altLang="en-US"/>
              <a:pPr>
                <a:defRPr/>
              </a:pPr>
              <a:t>2/23/23</a:t>
            </a:fld>
            <a:endParaRPr lang="en-US" altLang="en-US"/>
          </a:p>
        </p:txBody>
      </p:sp>
      <p:sp>
        <p:nvSpPr>
          <p:cNvPr id="9" name="Footer Placeholder 7">
            <a:extLst>
              <a:ext uri="{FF2B5EF4-FFF2-40B4-BE49-F238E27FC236}">
                <a16:creationId xmlns:a16="http://schemas.microsoft.com/office/drawing/2014/main" id="{BE46903C-83D7-AB49-B91E-5ED5FC357AA9}"/>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8">
            <a:extLst>
              <a:ext uri="{FF2B5EF4-FFF2-40B4-BE49-F238E27FC236}">
                <a16:creationId xmlns:a16="http://schemas.microsoft.com/office/drawing/2014/main" id="{3D488649-DD0B-CA45-95E6-4DB0F88A9EDB}"/>
              </a:ext>
            </a:extLst>
          </p:cNvPr>
          <p:cNvSpPr>
            <a:spLocks noGrp="1"/>
          </p:cNvSpPr>
          <p:nvPr>
            <p:ph type="sldNum" sz="quarter" idx="12"/>
          </p:nvPr>
        </p:nvSpPr>
        <p:spPr/>
        <p:txBody>
          <a:bodyPr/>
          <a:lstStyle>
            <a:lvl1pPr>
              <a:defRPr/>
            </a:lvl1pPr>
          </a:lstStyle>
          <a:p>
            <a:pPr>
              <a:defRPr/>
            </a:pPr>
            <a:fld id="{96036F69-8F52-7448-8A84-0A3F0C959ACC}" type="slidenum">
              <a:rPr lang="en-US" altLang="en-US"/>
              <a:pPr>
                <a:defRPr/>
              </a:pPr>
              <a:t>‹#›</a:t>
            </a:fld>
            <a:endParaRPr lang="en-US" altLang="en-US"/>
          </a:p>
        </p:txBody>
      </p:sp>
    </p:spTree>
    <p:extLst>
      <p:ext uri="{BB962C8B-B14F-4D97-AF65-F5344CB8AC3E}">
        <p14:creationId xmlns:p14="http://schemas.microsoft.com/office/powerpoint/2010/main" val="2004465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EF5C820-42AF-DC4A-B0EC-3675A4793EEA}"/>
              </a:ext>
            </a:extLst>
          </p:cNvPr>
          <p:cNvSpPr/>
          <p:nvPr/>
        </p:nvSpPr>
        <p:spPr>
          <a:xfrm>
            <a:off x="8148638" y="268288"/>
            <a:ext cx="719137" cy="16462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2" name="Title 1"/>
          <p:cNvSpPr>
            <a:spLocks noGrp="1"/>
          </p:cNvSpPr>
          <p:nvPr>
            <p:ph type="title"/>
          </p:nvPr>
        </p:nvSpPr>
        <p:spPr>
          <a:xfrm>
            <a:off x="457199" y="914400"/>
            <a:ext cx="7391401" cy="1143000"/>
          </a:xfrm>
        </p:spPr>
        <p:txBody>
          <a:bodyPr/>
          <a:lstStyle/>
          <a:p>
            <a:r>
              <a:rPr lang="en-CA"/>
              <a:t>Click to edit Master title style</a:t>
            </a:r>
            <a:endParaRPr/>
          </a:p>
        </p:txBody>
      </p:sp>
      <p:sp>
        <p:nvSpPr>
          <p:cNvPr id="3" name="Content Placeholder 2"/>
          <p:cNvSpPr>
            <a:spLocks noGrp="1"/>
          </p:cNvSpPr>
          <p:nvPr>
            <p:ph sz="half" idx="1"/>
          </p:nvPr>
        </p:nvSpPr>
        <p:spPr>
          <a:xfrm>
            <a:off x="457199" y="2214562"/>
            <a:ext cx="7396163"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a:p>
        </p:txBody>
      </p:sp>
      <p:sp>
        <p:nvSpPr>
          <p:cNvPr id="9" name="Content Placeholder 2"/>
          <p:cNvSpPr>
            <a:spLocks noGrp="1"/>
          </p:cNvSpPr>
          <p:nvPr>
            <p:ph sz="half" idx="13"/>
          </p:nvPr>
        </p:nvSpPr>
        <p:spPr>
          <a:xfrm>
            <a:off x="457199" y="4224973"/>
            <a:ext cx="7396163"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a:p>
        </p:txBody>
      </p:sp>
      <p:sp>
        <p:nvSpPr>
          <p:cNvPr id="6" name="Date Placeholder 4">
            <a:extLst>
              <a:ext uri="{FF2B5EF4-FFF2-40B4-BE49-F238E27FC236}">
                <a16:creationId xmlns:a16="http://schemas.microsoft.com/office/drawing/2014/main" id="{1CF45A83-126E-E646-BF55-1DB5718B6168}"/>
              </a:ext>
            </a:extLst>
          </p:cNvPr>
          <p:cNvSpPr>
            <a:spLocks noGrp="1"/>
          </p:cNvSpPr>
          <p:nvPr>
            <p:ph type="dt" sz="half" idx="14"/>
          </p:nvPr>
        </p:nvSpPr>
        <p:spPr/>
        <p:txBody>
          <a:bodyPr/>
          <a:lstStyle>
            <a:lvl1pPr>
              <a:defRPr/>
            </a:lvl1pPr>
          </a:lstStyle>
          <a:p>
            <a:pPr>
              <a:defRPr/>
            </a:pPr>
            <a:fld id="{73D652BB-D331-BD41-B80E-09F727A06F01}" type="datetime1">
              <a:rPr lang="en-US" altLang="en-US"/>
              <a:pPr>
                <a:defRPr/>
              </a:pPr>
              <a:t>2/23/23</a:t>
            </a:fld>
            <a:endParaRPr lang="en-US" altLang="en-US"/>
          </a:p>
        </p:txBody>
      </p:sp>
      <p:sp>
        <p:nvSpPr>
          <p:cNvPr id="7" name="Footer Placeholder 5">
            <a:extLst>
              <a:ext uri="{FF2B5EF4-FFF2-40B4-BE49-F238E27FC236}">
                <a16:creationId xmlns:a16="http://schemas.microsoft.com/office/drawing/2014/main" id="{D914296F-5BA2-0C4E-B4ED-CCCEA46FB0B8}"/>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0DAE68DA-A565-C244-B04A-6749D4A37C0D}"/>
              </a:ext>
            </a:extLst>
          </p:cNvPr>
          <p:cNvSpPr>
            <a:spLocks noGrp="1"/>
          </p:cNvSpPr>
          <p:nvPr>
            <p:ph type="sldNum" sz="quarter" idx="16"/>
          </p:nvPr>
        </p:nvSpPr>
        <p:spPr/>
        <p:txBody>
          <a:bodyPr/>
          <a:lstStyle>
            <a:lvl1pPr>
              <a:defRPr/>
            </a:lvl1pPr>
          </a:lstStyle>
          <a:p>
            <a:pPr>
              <a:defRPr/>
            </a:pPr>
            <a:fld id="{51AB280B-1E76-FA40-9109-444B39889CE6}" type="slidenum">
              <a:rPr lang="en-US" altLang="en-US"/>
              <a:pPr>
                <a:defRPr/>
              </a:pPr>
              <a:t>‹#›</a:t>
            </a:fld>
            <a:endParaRPr lang="en-US" altLang="en-US"/>
          </a:p>
        </p:txBody>
      </p:sp>
    </p:spTree>
    <p:extLst>
      <p:ext uri="{BB962C8B-B14F-4D97-AF65-F5344CB8AC3E}">
        <p14:creationId xmlns:p14="http://schemas.microsoft.com/office/powerpoint/2010/main" val="4042060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7B88B4D-7B71-BE46-8648-68FA5ED50DBD}"/>
              </a:ext>
            </a:extLst>
          </p:cNvPr>
          <p:cNvSpPr>
            <a:spLocks noGrp="1"/>
          </p:cNvSpPr>
          <p:nvPr>
            <p:ph type="title"/>
          </p:nvPr>
        </p:nvSpPr>
        <p:spPr bwMode="auto">
          <a:xfrm>
            <a:off x="457200" y="914400"/>
            <a:ext cx="65087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CA" altLang="en-US"/>
              <a:t>Click to edit Master title style</a:t>
            </a:r>
            <a:endParaRPr lang="en-US" altLang="en-US"/>
          </a:p>
        </p:txBody>
      </p:sp>
      <p:sp>
        <p:nvSpPr>
          <p:cNvPr id="1027" name="Text Placeholder 2">
            <a:extLst>
              <a:ext uri="{FF2B5EF4-FFF2-40B4-BE49-F238E27FC236}">
                <a16:creationId xmlns:a16="http://schemas.microsoft.com/office/drawing/2014/main" id="{990DA77D-0852-C14F-AEBA-8E765796357A}"/>
              </a:ext>
            </a:extLst>
          </p:cNvPr>
          <p:cNvSpPr>
            <a:spLocks noGrp="1"/>
          </p:cNvSpPr>
          <p:nvPr>
            <p:ph type="body" idx="1"/>
          </p:nvPr>
        </p:nvSpPr>
        <p:spPr bwMode="auto">
          <a:xfrm>
            <a:off x="457200" y="2209800"/>
            <a:ext cx="6508750" cy="391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CA" altLang="en-US"/>
              <a:t>Click to edit Master text styles</a:t>
            </a:r>
          </a:p>
          <a:p>
            <a:pPr lvl="1"/>
            <a:r>
              <a:rPr lang="en-CA" altLang="en-US"/>
              <a:t>Second level</a:t>
            </a:r>
          </a:p>
          <a:p>
            <a:pPr lvl="2"/>
            <a:r>
              <a:rPr lang="en-CA" altLang="en-US"/>
              <a:t>Third level</a:t>
            </a:r>
          </a:p>
          <a:p>
            <a:pPr lvl="3"/>
            <a:r>
              <a:rPr lang="en-CA" altLang="en-US"/>
              <a:t>Fourth level</a:t>
            </a:r>
          </a:p>
          <a:p>
            <a:pPr lvl="4"/>
            <a:r>
              <a:rPr lang="en-CA" altLang="en-US"/>
              <a:t>Fifth level</a:t>
            </a:r>
            <a:endParaRPr lang="en-US" altLang="en-US"/>
          </a:p>
        </p:txBody>
      </p:sp>
      <p:sp>
        <p:nvSpPr>
          <p:cNvPr id="4" name="Date Placeholder 3">
            <a:extLst>
              <a:ext uri="{FF2B5EF4-FFF2-40B4-BE49-F238E27FC236}">
                <a16:creationId xmlns:a16="http://schemas.microsoft.com/office/drawing/2014/main" id="{740CD6B3-4CCF-914B-9736-CEA1150C6F5A}"/>
              </a:ext>
            </a:extLst>
          </p:cNvPr>
          <p:cNvSpPr>
            <a:spLocks noGrp="1"/>
          </p:cNvSpPr>
          <p:nvPr>
            <p:ph type="dt" sz="half" idx="2"/>
          </p:nvPr>
        </p:nvSpPr>
        <p:spPr>
          <a:xfrm>
            <a:off x="7199313" y="6356350"/>
            <a:ext cx="1752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100" b="1">
                <a:solidFill>
                  <a:srgbClr val="858585"/>
                </a:solidFill>
                <a:latin typeface="Century Gothic" panose="020B0502020202020204" pitchFamily="34" charset="0"/>
              </a:defRPr>
            </a:lvl1pPr>
          </a:lstStyle>
          <a:p>
            <a:pPr>
              <a:defRPr/>
            </a:pPr>
            <a:fld id="{A1A17141-AAE7-A24D-8945-4A90D5F056DA}" type="datetime1">
              <a:rPr lang="en-US" altLang="en-US"/>
              <a:pPr>
                <a:defRPr/>
              </a:pPr>
              <a:t>2/23/23</a:t>
            </a:fld>
            <a:endParaRPr lang="en-US" altLang="en-US"/>
          </a:p>
        </p:txBody>
      </p:sp>
      <p:sp>
        <p:nvSpPr>
          <p:cNvPr id="5" name="Footer Placeholder 4">
            <a:extLst>
              <a:ext uri="{FF2B5EF4-FFF2-40B4-BE49-F238E27FC236}">
                <a16:creationId xmlns:a16="http://schemas.microsoft.com/office/drawing/2014/main" id="{3D20A387-8616-C044-B3B8-BBA4F867AD65}"/>
              </a:ext>
            </a:extLst>
          </p:cNvPr>
          <p:cNvSpPr>
            <a:spLocks noGrp="1"/>
          </p:cNvSpPr>
          <p:nvPr>
            <p:ph type="ftr" sz="quarter" idx="3"/>
          </p:nvPr>
        </p:nvSpPr>
        <p:spPr>
          <a:xfrm>
            <a:off x="174625" y="6356350"/>
            <a:ext cx="60071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100" b="1">
                <a:solidFill>
                  <a:srgbClr val="858585"/>
                </a:solidFill>
                <a:latin typeface="Century Gothic" charset="0"/>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D3028D8D-843F-7145-BF96-93578B091E51}"/>
              </a:ext>
            </a:extLst>
          </p:cNvPr>
          <p:cNvSpPr>
            <a:spLocks noGrp="1"/>
          </p:cNvSpPr>
          <p:nvPr>
            <p:ph type="sldNum" sz="quarter" idx="4"/>
          </p:nvPr>
        </p:nvSpPr>
        <p:spPr>
          <a:xfrm>
            <a:off x="8256588" y="360363"/>
            <a:ext cx="50641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2200" b="1">
                <a:solidFill>
                  <a:schemeClr val="bg1"/>
                </a:solidFill>
                <a:latin typeface="Century Gothic" panose="020B0502020202020204" pitchFamily="34" charset="0"/>
              </a:defRPr>
            </a:lvl1pPr>
          </a:lstStyle>
          <a:p>
            <a:pPr>
              <a:defRPr/>
            </a:pPr>
            <a:fld id="{9D22F7FF-3DEA-4C40-8647-68C5FD1BDF5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333" r:id="rId1"/>
    <p:sldLayoutId id="2147484334" r:id="rId2"/>
    <p:sldLayoutId id="2147484335" r:id="rId3"/>
    <p:sldLayoutId id="2147484336" r:id="rId4"/>
    <p:sldLayoutId id="2147484337" r:id="rId5"/>
    <p:sldLayoutId id="2147484338" r:id="rId6"/>
    <p:sldLayoutId id="2147484339" r:id="rId7"/>
    <p:sldLayoutId id="2147484340" r:id="rId8"/>
    <p:sldLayoutId id="2147484341" r:id="rId9"/>
    <p:sldLayoutId id="2147484342" r:id="rId10"/>
    <p:sldLayoutId id="2147484343" r:id="rId11"/>
    <p:sldLayoutId id="2147484344" r:id="rId12"/>
    <p:sldLayoutId id="2147484345" r:id="rId13"/>
    <p:sldLayoutId id="2147484346" r:id="rId14"/>
    <p:sldLayoutId id="2147484347" r:id="rId15"/>
    <p:sldLayoutId id="2147484348" r:id="rId16"/>
    <p:sldLayoutId id="2147484349" r:id="rId17"/>
    <p:sldLayoutId id="2147484350" r:id="rId18"/>
    <p:sldLayoutId id="2147484351" r:id="rId19"/>
  </p:sldLayoutIdLst>
  <p:txStyles>
    <p:titleStyle>
      <a:lvl1pPr algn="l" rtl="0" eaLnBrk="0" fontAlgn="base" hangingPunct="0">
        <a:spcBef>
          <a:spcPct val="0"/>
        </a:spcBef>
        <a:spcAft>
          <a:spcPct val="0"/>
        </a:spcAft>
        <a:defRPr sz="3600" kern="1200">
          <a:solidFill>
            <a:schemeClr val="accent1"/>
          </a:solidFill>
          <a:latin typeface="+mj-lt"/>
          <a:ea typeface="ＭＳ Ｐゴシック" charset="-128"/>
          <a:cs typeface="ＭＳ Ｐゴシック" charset="-128"/>
        </a:defRPr>
      </a:lvl1pPr>
      <a:lvl2pPr algn="l" rtl="0" eaLnBrk="0" fontAlgn="base" hangingPunct="0">
        <a:spcBef>
          <a:spcPct val="0"/>
        </a:spcBef>
        <a:spcAft>
          <a:spcPct val="0"/>
        </a:spcAft>
        <a:defRPr sz="3600">
          <a:solidFill>
            <a:schemeClr val="accent1"/>
          </a:solidFill>
          <a:latin typeface="Century Gothic" charset="0"/>
          <a:ea typeface="ＭＳ Ｐゴシック" charset="-128"/>
          <a:cs typeface="ＭＳ Ｐゴシック" charset="-128"/>
        </a:defRPr>
      </a:lvl2pPr>
      <a:lvl3pPr algn="l" rtl="0" eaLnBrk="0" fontAlgn="base" hangingPunct="0">
        <a:spcBef>
          <a:spcPct val="0"/>
        </a:spcBef>
        <a:spcAft>
          <a:spcPct val="0"/>
        </a:spcAft>
        <a:defRPr sz="3600">
          <a:solidFill>
            <a:schemeClr val="accent1"/>
          </a:solidFill>
          <a:latin typeface="Century Gothic" charset="0"/>
          <a:ea typeface="ＭＳ Ｐゴシック" charset="-128"/>
          <a:cs typeface="ＭＳ Ｐゴシック" charset="-128"/>
        </a:defRPr>
      </a:lvl3pPr>
      <a:lvl4pPr algn="l" rtl="0" eaLnBrk="0" fontAlgn="base" hangingPunct="0">
        <a:spcBef>
          <a:spcPct val="0"/>
        </a:spcBef>
        <a:spcAft>
          <a:spcPct val="0"/>
        </a:spcAft>
        <a:defRPr sz="3600">
          <a:solidFill>
            <a:schemeClr val="accent1"/>
          </a:solidFill>
          <a:latin typeface="Century Gothic" charset="0"/>
          <a:ea typeface="ＭＳ Ｐゴシック" charset="-128"/>
          <a:cs typeface="ＭＳ Ｐゴシック" charset="-128"/>
        </a:defRPr>
      </a:lvl4pPr>
      <a:lvl5pPr algn="l" rtl="0" eaLnBrk="0" fontAlgn="base" hangingPunct="0">
        <a:spcBef>
          <a:spcPct val="0"/>
        </a:spcBef>
        <a:spcAft>
          <a:spcPct val="0"/>
        </a:spcAft>
        <a:defRPr sz="3600">
          <a:solidFill>
            <a:schemeClr val="accent1"/>
          </a:solidFill>
          <a:latin typeface="Century Gothic" charset="0"/>
          <a:ea typeface="ＭＳ Ｐゴシック" charset="-128"/>
          <a:cs typeface="ＭＳ Ｐゴシック" charset="-128"/>
        </a:defRPr>
      </a:lvl5pPr>
      <a:lvl6pPr marL="457200" algn="l" rtl="0" fontAlgn="base">
        <a:spcBef>
          <a:spcPct val="0"/>
        </a:spcBef>
        <a:spcAft>
          <a:spcPct val="0"/>
        </a:spcAft>
        <a:defRPr sz="3600">
          <a:solidFill>
            <a:schemeClr val="accent1"/>
          </a:solidFill>
          <a:latin typeface="Century Gothic" charset="0"/>
          <a:ea typeface="ＭＳ Ｐゴシック" charset="-128"/>
          <a:cs typeface="ＭＳ Ｐゴシック" charset="-128"/>
        </a:defRPr>
      </a:lvl6pPr>
      <a:lvl7pPr marL="914400" algn="l" rtl="0" fontAlgn="base">
        <a:spcBef>
          <a:spcPct val="0"/>
        </a:spcBef>
        <a:spcAft>
          <a:spcPct val="0"/>
        </a:spcAft>
        <a:defRPr sz="3600">
          <a:solidFill>
            <a:schemeClr val="accent1"/>
          </a:solidFill>
          <a:latin typeface="Century Gothic" charset="0"/>
          <a:ea typeface="ＭＳ Ｐゴシック" charset="-128"/>
          <a:cs typeface="ＭＳ Ｐゴシック" charset="-128"/>
        </a:defRPr>
      </a:lvl7pPr>
      <a:lvl8pPr marL="1371600" algn="l" rtl="0" fontAlgn="base">
        <a:spcBef>
          <a:spcPct val="0"/>
        </a:spcBef>
        <a:spcAft>
          <a:spcPct val="0"/>
        </a:spcAft>
        <a:defRPr sz="3600">
          <a:solidFill>
            <a:schemeClr val="accent1"/>
          </a:solidFill>
          <a:latin typeface="Century Gothic" charset="0"/>
          <a:ea typeface="ＭＳ Ｐゴシック" charset="-128"/>
          <a:cs typeface="ＭＳ Ｐゴシック" charset="-128"/>
        </a:defRPr>
      </a:lvl8pPr>
      <a:lvl9pPr marL="1828800" algn="l" rtl="0" fontAlgn="base">
        <a:spcBef>
          <a:spcPct val="0"/>
        </a:spcBef>
        <a:spcAft>
          <a:spcPct val="0"/>
        </a:spcAft>
        <a:defRPr sz="3600">
          <a:solidFill>
            <a:schemeClr val="accent1"/>
          </a:solidFill>
          <a:latin typeface="Century Gothic" charset="0"/>
          <a:ea typeface="ＭＳ Ｐゴシック" charset="-128"/>
          <a:cs typeface="ＭＳ Ｐゴシック" charset="-128"/>
        </a:defRPr>
      </a:lvl9pPr>
    </p:titleStyle>
    <p:bodyStyle>
      <a:lvl1pPr marL="228600" indent="-228600" algn="l" rtl="0" eaLnBrk="0" fontAlgn="base" hangingPunct="0">
        <a:spcBef>
          <a:spcPts val="1800"/>
        </a:spcBef>
        <a:spcAft>
          <a:spcPct val="0"/>
        </a:spcAft>
        <a:buClr>
          <a:schemeClr val="accent1"/>
        </a:buClr>
        <a:buSzPct val="100000"/>
        <a:buFont typeface="Wingdings 2" pitchFamily="2" charset="2"/>
        <a:buChar char="¡"/>
        <a:defRPr sz="2000" kern="1200">
          <a:solidFill>
            <a:schemeClr val="tx2"/>
          </a:solidFill>
          <a:latin typeface="+mn-lt"/>
          <a:ea typeface="ＭＳ Ｐゴシック" charset="-128"/>
          <a:cs typeface="ＭＳ Ｐゴシック" charset="-128"/>
        </a:defRPr>
      </a:lvl1pPr>
      <a:lvl2pPr marL="457200" indent="-228600" algn="l" rtl="0" eaLnBrk="0" fontAlgn="base" hangingPunct="0">
        <a:spcBef>
          <a:spcPts val="600"/>
        </a:spcBef>
        <a:spcAft>
          <a:spcPct val="0"/>
        </a:spcAft>
        <a:buClr>
          <a:srgbClr val="4D0000"/>
        </a:buClr>
        <a:buSzPct val="100000"/>
        <a:buFont typeface="Wingdings 2" pitchFamily="2" charset="2"/>
        <a:buChar char="¡"/>
        <a:defRPr sz="2800" kern="1200">
          <a:solidFill>
            <a:schemeClr val="tx2"/>
          </a:solidFill>
          <a:latin typeface="+mn-lt"/>
          <a:ea typeface="ＭＳ Ｐゴシック" charset="-128"/>
          <a:cs typeface="+mn-cs"/>
        </a:defRPr>
      </a:lvl2pPr>
      <a:lvl3pPr marL="685800" indent="-228600" algn="l" rtl="0" eaLnBrk="0" fontAlgn="base" hangingPunct="0">
        <a:spcBef>
          <a:spcPts val="600"/>
        </a:spcBef>
        <a:spcAft>
          <a:spcPct val="0"/>
        </a:spcAft>
        <a:buClr>
          <a:schemeClr val="accent1"/>
        </a:buClr>
        <a:buSzPct val="100000"/>
        <a:buFont typeface="Wingdings 2" pitchFamily="2" charset="2"/>
        <a:buChar char="¡"/>
        <a:defRPr sz="2400" kern="1200">
          <a:solidFill>
            <a:schemeClr val="tx2"/>
          </a:solidFill>
          <a:latin typeface="+mn-lt"/>
          <a:ea typeface="ＭＳ Ｐゴシック" charset="-128"/>
          <a:cs typeface="+mn-cs"/>
        </a:defRPr>
      </a:lvl3pPr>
      <a:lvl4pPr marL="914400" indent="-228600" algn="l" rtl="0" eaLnBrk="0" fontAlgn="base" hangingPunct="0">
        <a:spcBef>
          <a:spcPts val="600"/>
        </a:spcBef>
        <a:spcAft>
          <a:spcPct val="0"/>
        </a:spcAft>
        <a:buClr>
          <a:srgbClr val="4D0000"/>
        </a:buClr>
        <a:buSzPct val="100000"/>
        <a:buFont typeface="Wingdings 2" pitchFamily="2" charset="2"/>
        <a:buChar char="¡"/>
        <a:defRPr sz="2000" kern="1200">
          <a:solidFill>
            <a:schemeClr val="tx2"/>
          </a:solidFill>
          <a:latin typeface="+mn-lt"/>
          <a:ea typeface="ＭＳ Ｐゴシック" charset="-128"/>
          <a:cs typeface="+mn-cs"/>
        </a:defRPr>
      </a:lvl4pPr>
      <a:lvl5pPr marL="1143000" indent="-228600" algn="l" rtl="0" eaLnBrk="0" fontAlgn="base" hangingPunct="0">
        <a:spcBef>
          <a:spcPts val="600"/>
        </a:spcBef>
        <a:spcAft>
          <a:spcPct val="0"/>
        </a:spcAft>
        <a:buClr>
          <a:schemeClr val="accent1"/>
        </a:buClr>
        <a:buSzPct val="100000"/>
        <a:buFont typeface="Wingdings 2" pitchFamily="2" charset="2"/>
        <a:buChar char="¡"/>
        <a:defRPr sz="2000" kern="1200">
          <a:solidFill>
            <a:schemeClr val="tx2"/>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oleObject" Target="../embeddings/oleObject1.bin"/><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6.tiff"/><Relationship Id="rId5" Type="http://schemas.openxmlformats.org/officeDocument/2006/relationships/image" Target="../media/image23.pn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21.tiff"/><Relationship Id="rId7"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6.tiff"/><Relationship Id="rId5" Type="http://schemas.openxmlformats.org/officeDocument/2006/relationships/image" Target="../media/image23.png"/><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file:////Users/User/Desktop/CIE%202018%20Conference/PEN%20Principle%208%201.mp4" TargetMode="External"/><Relationship Id="rId1" Type="http://schemas.microsoft.com/office/2007/relationships/media" Target="file:////Users/User/Desktop/CIE%202018%20Conference/PEN%20Principle%208%201.mp4" TargetMode="Externa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28.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28.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21.tiff"/><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tiff"/><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49.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3.tiff"/><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36.xml"/><Relationship Id="rId1" Type="http://schemas.openxmlformats.org/officeDocument/2006/relationships/slideLayout" Target="../slideLayouts/slideLayout12.xml"/><Relationship Id="rId5" Type="http://schemas.openxmlformats.org/officeDocument/2006/relationships/hyperlink" Target="http://learn.genetics.utah.edu/content/cells/scale/" TargetMode="External"/><Relationship Id="rId4" Type="http://schemas.openxmlformats.org/officeDocument/2006/relationships/image" Target="../media/image39.png"/></Relationships>
</file>

<file path=ppt/slides/_rels/slide54.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3.tiff"/><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3.tiff"/><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3.tiff"/><Relationship Id="rId1"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tiff"/></Relationships>
</file>

<file path=ppt/slides/_rels/slide60.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3.tiff"/><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2.xml"/><Relationship Id="rId4" Type="http://schemas.openxmlformats.org/officeDocument/2006/relationships/image" Target="../media/image48.jpeg"/></Relationships>
</file>

<file path=ppt/slides/_rels/slide6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6.jpeg"/><Relationship Id="rId1" Type="http://schemas.openxmlformats.org/officeDocument/2006/relationships/slideLayout" Target="../slideLayouts/slideLayout12.xml"/><Relationship Id="rId4" Type="http://schemas.openxmlformats.org/officeDocument/2006/relationships/image" Target="../media/image47.jpeg"/></Relationships>
</file>

<file path=ppt/slides/_rels/slide6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50.jpeg"/></Relationships>
</file>

<file path=ppt/slides/_rels/slide6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50.jpeg"/></Relationships>
</file>

<file path=ppt/slides/_rels/slide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hyperlink" Target="https://assets.aspeninstitute.org/content/uploads/2018/09/Aspen_research_FINAL_web-9.20.pdf" TargetMode="Externa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hyperlink" Target="http://www.radteach.com/"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50.jpeg"/></Relationships>
</file>

<file path=ppt/slides/_rels/slide7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50.jpeg"/></Relationships>
</file>

<file path=ppt/slides/_rels/slide7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51.png"/></Relationships>
</file>

<file path=ppt/slides/_rels/slide73.xml.rels><?xml version="1.0" encoding="UTF-8" standalone="yes"?>
<Relationships xmlns="http://schemas.openxmlformats.org/package/2006/relationships"><Relationship Id="rId2" Type="http://schemas.openxmlformats.org/officeDocument/2006/relationships/image" Target="../media/image52.tiff"/><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image" Target="../media/image54.tiff"/><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57.png"/></Relationships>
</file>

<file path=ppt/slides/_rels/slide8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2.xml"/><Relationship Id="rId4" Type="http://schemas.openxmlformats.org/officeDocument/2006/relationships/image" Target="../media/image59.png"/></Relationships>
</file>

<file path=ppt/slides/_rels/slide8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0.jpe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openxmlformats.org/officeDocument/2006/relationships/image" Target="../media/image61.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2.xml"/><Relationship Id="rId4" Type="http://schemas.openxmlformats.org/officeDocument/2006/relationships/image" Target="../media/image67.png"/></Relationships>
</file>

<file path=ppt/slides/_rels/slide9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C9E2D679-A735-294E-897A-980415104996}"/>
              </a:ext>
            </a:extLst>
          </p:cNvPr>
          <p:cNvSpPr>
            <a:spLocks noGrp="1"/>
          </p:cNvSpPr>
          <p:nvPr>
            <p:ph type="ctrTitle"/>
          </p:nvPr>
        </p:nvSpPr>
        <p:spPr>
          <a:xfrm>
            <a:off x="3505200" y="304800"/>
            <a:ext cx="4953000" cy="3657600"/>
          </a:xfrm>
        </p:spPr>
        <p:txBody>
          <a:bodyPr/>
          <a:lstStyle/>
          <a:p>
            <a:pPr>
              <a:defRPr/>
            </a:pPr>
            <a:r>
              <a:rPr lang="en-US" altLang="en-US" dirty="0">
                <a:solidFill>
                  <a:schemeClr val="bg1"/>
                </a:solidFill>
                <a:latin typeface="Franklin Gothic Medium" panose="020B0603020102020204" pitchFamily="34" charset="0"/>
                <a:ea typeface="ＭＳ Ｐゴシック" panose="020B0600070205080204" pitchFamily="34" charset="-128"/>
              </a:rPr>
              <a:t>Tantalizing Teaching Techniques that </a:t>
            </a:r>
            <a:br>
              <a:rPr lang="en-US" altLang="en-US" dirty="0">
                <a:solidFill>
                  <a:schemeClr val="bg1"/>
                </a:solidFill>
                <a:latin typeface="Franklin Gothic Medium" panose="020B0603020102020204" pitchFamily="34" charset="0"/>
                <a:ea typeface="ＭＳ Ｐゴシック" panose="020B0600070205080204" pitchFamily="34" charset="-128"/>
              </a:rPr>
            </a:br>
            <a:r>
              <a:rPr lang="en-US" altLang="en-US" dirty="0">
                <a:solidFill>
                  <a:schemeClr val="bg1"/>
                </a:solidFill>
                <a:latin typeface="Franklin Gothic Medium" panose="020B0603020102020204" pitchFamily="34" charset="0"/>
                <a:ea typeface="ＭＳ Ｐゴシック" panose="020B0600070205080204" pitchFamily="34" charset="-128"/>
              </a:rPr>
              <a:t>Target the Tepid </a:t>
            </a:r>
            <a:br>
              <a:rPr lang="en-US" altLang="en-US" dirty="0">
                <a:ea typeface="ＭＳ Ｐゴシック" panose="020B0600070205080204" pitchFamily="34" charset="-128"/>
              </a:rPr>
            </a:br>
            <a:endParaRPr lang="en-US" altLang="en-US" sz="2600" b="1" dirty="0">
              <a:solidFill>
                <a:schemeClr val="tx1"/>
              </a:solidFill>
              <a:ea typeface="ＭＳ Ｐゴシック" panose="020B0600070205080204" pitchFamily="34" charset="-128"/>
            </a:endParaRPr>
          </a:p>
        </p:txBody>
      </p:sp>
      <p:sp>
        <p:nvSpPr>
          <p:cNvPr id="22530" name="Subtitle 2">
            <a:extLst>
              <a:ext uri="{FF2B5EF4-FFF2-40B4-BE49-F238E27FC236}">
                <a16:creationId xmlns:a16="http://schemas.microsoft.com/office/drawing/2014/main" id="{48D700E7-CF6B-4945-9024-33A5A6584939}"/>
              </a:ext>
            </a:extLst>
          </p:cNvPr>
          <p:cNvSpPr>
            <a:spLocks noGrp="1"/>
          </p:cNvSpPr>
          <p:nvPr>
            <p:ph type="subTitle" idx="1"/>
          </p:nvPr>
        </p:nvSpPr>
        <p:spPr>
          <a:xfrm>
            <a:off x="381000" y="5006975"/>
            <a:ext cx="4262438" cy="1851025"/>
          </a:xfrm>
        </p:spPr>
        <p:txBody>
          <a:bodyPr/>
          <a:lstStyle/>
          <a:p>
            <a:pPr>
              <a:lnSpc>
                <a:spcPct val="90000"/>
              </a:lnSpc>
              <a:spcBef>
                <a:spcPct val="0"/>
              </a:spcBef>
              <a:buFont typeface="Wingdings 2" pitchFamily="2" charset="2"/>
              <a:buNone/>
              <a:defRPr/>
            </a:pPr>
            <a:r>
              <a:rPr lang="en-US" altLang="en-US" sz="2400" dirty="0">
                <a:solidFill>
                  <a:srgbClr val="0070C0"/>
                </a:solidFill>
                <a:ea typeface="ＭＳ Ｐゴシック" panose="020B0600070205080204" pitchFamily="34" charset="-128"/>
              </a:rPr>
              <a:t>Dr. Chris Mattatall</a:t>
            </a:r>
          </a:p>
          <a:p>
            <a:pPr>
              <a:lnSpc>
                <a:spcPct val="90000"/>
              </a:lnSpc>
              <a:spcBef>
                <a:spcPct val="0"/>
              </a:spcBef>
              <a:buFont typeface="Wingdings 2" pitchFamily="2" charset="2"/>
              <a:buNone/>
              <a:defRPr/>
            </a:pPr>
            <a:r>
              <a:rPr lang="en-US" altLang="en-US" sz="2400" dirty="0">
                <a:solidFill>
                  <a:srgbClr val="0070C0"/>
                </a:solidFill>
                <a:ea typeface="ＭＳ Ｐゴシック" panose="020B0600070205080204" pitchFamily="34" charset="-128"/>
              </a:rPr>
              <a:t>University of Lethbridge</a:t>
            </a:r>
          </a:p>
          <a:p>
            <a:pPr>
              <a:lnSpc>
                <a:spcPct val="90000"/>
              </a:lnSpc>
              <a:spcBef>
                <a:spcPct val="0"/>
              </a:spcBef>
              <a:buFont typeface="Wingdings 2" pitchFamily="2" charset="2"/>
              <a:buNone/>
              <a:defRPr/>
            </a:pPr>
            <a:endParaRPr lang="en-US" altLang="en-US" sz="2400" dirty="0">
              <a:solidFill>
                <a:srgbClr val="0070C0"/>
              </a:solidFill>
              <a:ea typeface="ＭＳ Ｐゴシック" panose="020B0600070205080204" pitchFamily="34" charset="-128"/>
            </a:endParaRPr>
          </a:p>
          <a:p>
            <a:pPr>
              <a:lnSpc>
                <a:spcPct val="90000"/>
              </a:lnSpc>
              <a:spcBef>
                <a:spcPct val="0"/>
              </a:spcBef>
              <a:buFont typeface="Wingdings 2" pitchFamily="2" charset="2"/>
              <a:buNone/>
              <a:defRPr/>
            </a:pPr>
            <a:r>
              <a:rPr lang="en-US" altLang="en-US" sz="2400" dirty="0">
                <a:solidFill>
                  <a:srgbClr val="0070C0"/>
                </a:solidFill>
                <a:ea typeface="ＭＳ Ｐゴシック" panose="020B0600070205080204" pitchFamily="34" charset="-128"/>
              </a:rPr>
              <a:t>chris.mattatall@uleth.ca</a:t>
            </a:r>
          </a:p>
          <a:p>
            <a:pPr>
              <a:lnSpc>
                <a:spcPct val="90000"/>
              </a:lnSpc>
              <a:spcBef>
                <a:spcPct val="0"/>
              </a:spcBef>
              <a:buFont typeface="Wingdings 2" pitchFamily="2" charset="2"/>
              <a:buNone/>
              <a:defRPr/>
            </a:pPr>
            <a:endParaRPr lang="en-US" altLang="en-US" sz="2400" dirty="0">
              <a:solidFill>
                <a:srgbClr val="0070C0"/>
              </a:solidFill>
              <a:ea typeface="ＭＳ Ｐゴシック" panose="020B0600070205080204" pitchFamily="34" charset="-128"/>
            </a:endParaRPr>
          </a:p>
          <a:p>
            <a:pPr>
              <a:lnSpc>
                <a:spcPct val="90000"/>
              </a:lnSpc>
              <a:spcBef>
                <a:spcPct val="0"/>
              </a:spcBef>
              <a:buFont typeface="Wingdings 2" pitchFamily="2" charset="2"/>
              <a:buNone/>
              <a:defRPr/>
            </a:pPr>
            <a:endParaRPr lang="en-US" altLang="en-US" sz="2400" dirty="0">
              <a:solidFill>
                <a:srgbClr val="0070C0"/>
              </a:solidFill>
              <a:ea typeface="ＭＳ Ｐゴシック" panose="020B0600070205080204" pitchFamily="34" charset="-128"/>
            </a:endParaRPr>
          </a:p>
        </p:txBody>
      </p:sp>
      <p:sp>
        <p:nvSpPr>
          <p:cNvPr id="22531" name="TextBox 4">
            <a:extLst>
              <a:ext uri="{FF2B5EF4-FFF2-40B4-BE49-F238E27FC236}">
                <a16:creationId xmlns:a16="http://schemas.microsoft.com/office/drawing/2014/main" id="{BCFC8A40-E7E2-C543-8C7A-F28791ACD331}"/>
              </a:ext>
            </a:extLst>
          </p:cNvPr>
          <p:cNvSpPr txBox="1">
            <a:spLocks noChangeArrowheads="1"/>
          </p:cNvSpPr>
          <p:nvPr/>
        </p:nvSpPr>
        <p:spPr bwMode="auto">
          <a:xfrm>
            <a:off x="395288" y="549275"/>
            <a:ext cx="3313112"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1pPr>
            <a:lvl2pPr marL="742950" indent="-285750">
              <a:spcBef>
                <a:spcPts val="600"/>
              </a:spcBef>
              <a:buClr>
                <a:srgbClr val="4D0000"/>
              </a:buClr>
              <a:buSzPct val="100000"/>
              <a:buFont typeface="Wingdings 2" pitchFamily="2" charset="2"/>
              <a:buChar char="¡"/>
              <a:defRPr sz="2800">
                <a:solidFill>
                  <a:schemeClr val="tx2"/>
                </a:solidFill>
                <a:latin typeface="Century Gothic" panose="020B0502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itchFamily="2" charset="2"/>
              <a:buChar char="¡"/>
              <a:defRPr sz="2400">
                <a:solidFill>
                  <a:schemeClr val="tx2"/>
                </a:solidFill>
                <a:latin typeface="Century Gothic" panose="020B0502020202020204" pitchFamily="34" charset="0"/>
                <a:ea typeface="ＭＳ Ｐゴシック" panose="020B0600070205080204" pitchFamily="34" charset="-128"/>
              </a:defRPr>
            </a:lvl3pPr>
            <a:lvl4pPr marL="1600200" indent="-228600">
              <a:spcBef>
                <a:spcPts val="600"/>
              </a:spcBef>
              <a:buClr>
                <a:srgbClr val="4D0000"/>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20000" b="1">
                <a:solidFill>
                  <a:srgbClr val="0000FF"/>
                </a:solidFill>
                <a:latin typeface="Helvetica Neue Condensed" panose="02000503000000020004" pitchFamily="2" charset="0"/>
              </a:rPr>
              <a:t>10</a:t>
            </a:r>
          </a:p>
        </p:txBody>
      </p:sp>
      <p:pic>
        <p:nvPicPr>
          <p:cNvPr id="22532" name="Picture 1">
            <a:extLst>
              <a:ext uri="{FF2B5EF4-FFF2-40B4-BE49-F238E27FC236}">
                <a16:creationId xmlns:a16="http://schemas.microsoft.com/office/drawing/2014/main" id="{2E80F0E4-E569-0A45-8141-208EEB17AD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5024438"/>
            <a:ext cx="1057275"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Box 1">
            <a:extLst>
              <a:ext uri="{FF2B5EF4-FFF2-40B4-BE49-F238E27FC236}">
                <a16:creationId xmlns:a16="http://schemas.microsoft.com/office/drawing/2014/main" id="{1DD4BD63-BFEB-B342-9185-5EC100E933E2}"/>
              </a:ext>
            </a:extLst>
          </p:cNvPr>
          <p:cNvSpPr txBox="1">
            <a:spLocks noChangeArrowheads="1"/>
          </p:cNvSpPr>
          <p:nvPr/>
        </p:nvSpPr>
        <p:spPr bwMode="auto">
          <a:xfrm>
            <a:off x="468313" y="4140200"/>
            <a:ext cx="8283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400"/>
              <a:t>Principles of Cognitive Neuroscience in Classroom Practice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CC78F822-0D93-F94D-BBC5-0838AC742FDD}"/>
              </a:ext>
            </a:extLst>
          </p:cNvPr>
          <p:cNvSpPr>
            <a:spLocks noGrp="1"/>
          </p:cNvSpPr>
          <p:nvPr>
            <p:ph type="title"/>
          </p:nvPr>
        </p:nvSpPr>
        <p:spPr>
          <a:xfrm>
            <a:off x="457200" y="381000"/>
            <a:ext cx="6508750" cy="762000"/>
          </a:xfrm>
        </p:spPr>
        <p:txBody>
          <a:bodyPr/>
          <a:lstStyle/>
          <a:p>
            <a:pPr eaLnBrk="1" hangingPunct="1"/>
            <a:r>
              <a:rPr lang="en-US" altLang="en-US">
                <a:ea typeface="ＭＳ Ｐゴシック" panose="020B0600070205080204" pitchFamily="34" charset="-128"/>
              </a:rPr>
              <a:t>Introduction</a:t>
            </a:r>
          </a:p>
        </p:txBody>
      </p:sp>
      <p:sp>
        <p:nvSpPr>
          <p:cNvPr id="39938" name="Rectangle 5">
            <a:extLst>
              <a:ext uri="{FF2B5EF4-FFF2-40B4-BE49-F238E27FC236}">
                <a16:creationId xmlns:a16="http://schemas.microsoft.com/office/drawing/2014/main" id="{35A90FE8-D4FC-4941-AD4D-EB9265B8067F}"/>
              </a:ext>
            </a:extLst>
          </p:cNvPr>
          <p:cNvSpPr>
            <a:spLocks noChangeArrowheads="1"/>
          </p:cNvSpPr>
          <p:nvPr/>
        </p:nvSpPr>
        <p:spPr bwMode="auto">
          <a:xfrm>
            <a:off x="395288" y="2255838"/>
            <a:ext cx="8453437"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3200">
                <a:solidFill>
                  <a:srgbClr val="0432FF"/>
                </a:solidFill>
              </a:rPr>
              <a:t>It is up to professional educators with knowledge about the brain to use the findings from scientific research to </a:t>
            </a:r>
            <a:r>
              <a:rPr lang="en-US" altLang="en-US" sz="3200" u="sng">
                <a:solidFill>
                  <a:srgbClr val="0432FF"/>
                </a:solidFill>
              </a:rPr>
              <a:t>guide</a:t>
            </a:r>
            <a:r>
              <a:rPr lang="en-US" altLang="en-US" sz="3200">
                <a:solidFill>
                  <a:srgbClr val="0432FF"/>
                </a:solidFill>
              </a:rPr>
              <a:t> the strategies, curriculum, and interventions </a:t>
            </a:r>
            <a:r>
              <a:rPr lang="en-US" altLang="en-US" sz="3200" u="sng">
                <a:solidFill>
                  <a:srgbClr val="0432FF"/>
                </a:solidFill>
              </a:rPr>
              <a:t>they select</a:t>
            </a:r>
            <a:r>
              <a:rPr lang="en-US" altLang="en-US" sz="3200">
                <a:solidFill>
                  <a:srgbClr val="0432FF"/>
                </a:solidFill>
              </a:rPr>
              <a:t> for specific goals and individual students </a:t>
            </a:r>
            <a:r>
              <a:rPr lang="en-US" altLang="en-US" sz="2400">
                <a:solidFill>
                  <a:srgbClr val="0432FF"/>
                </a:solidFill>
              </a:rPr>
              <a:t>(Willis, 2010)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4865" name="Chart 2">
            <a:extLst>
              <a:ext uri="{FF2B5EF4-FFF2-40B4-BE49-F238E27FC236}">
                <a16:creationId xmlns:a16="http://schemas.microsoft.com/office/drawing/2014/main" id="{E0942744-263E-E346-B456-838CB2124737}"/>
              </a:ext>
            </a:extLst>
          </p:cNvPr>
          <p:cNvGraphicFramePr>
            <a:graphicFrameLocks/>
          </p:cNvGraphicFramePr>
          <p:nvPr/>
        </p:nvGraphicFramePr>
        <p:xfrm>
          <a:off x="762000" y="914400"/>
          <a:ext cx="7391400" cy="5029200"/>
        </p:xfrm>
        <a:graphic>
          <a:graphicData uri="http://schemas.openxmlformats.org/presentationml/2006/ole">
            <mc:AlternateContent xmlns:mc="http://schemas.openxmlformats.org/markup-compatibility/2006">
              <mc:Choice xmlns:v="urn:schemas-microsoft-com:vml" Requires="v">
                <p:oleObj r:id="rId2" imgW="15405100" imgH="10477500" progId="Excel.Chart.8">
                  <p:embed/>
                </p:oleObj>
              </mc:Choice>
              <mc:Fallback>
                <p:oleObj r:id="rId2" imgW="15405100" imgH="10477500" progId="Excel.Chart.8">
                  <p:embed/>
                  <p:pic>
                    <p:nvPicPr>
                      <p:cNvPr id="0" name="Chart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914400"/>
                        <a:ext cx="7391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3">
            <a:extLst>
              <a:ext uri="{FF2B5EF4-FFF2-40B4-BE49-F238E27FC236}">
                <a16:creationId xmlns:a16="http://schemas.microsoft.com/office/drawing/2014/main" id="{626059EC-FC49-6C42-B1C6-619EA41BB00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463550"/>
            <a:ext cx="1422400" cy="59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0" name="TextBox 4">
            <a:extLst>
              <a:ext uri="{FF2B5EF4-FFF2-40B4-BE49-F238E27FC236}">
                <a16:creationId xmlns:a16="http://schemas.microsoft.com/office/drawing/2014/main" id="{C9F8AD2D-6BD7-ED48-82A4-731A6C84AAC5}"/>
              </a:ext>
            </a:extLst>
          </p:cNvPr>
          <p:cNvSpPr txBox="1">
            <a:spLocks noChangeArrowheads="1"/>
          </p:cNvSpPr>
          <p:nvPr/>
        </p:nvSpPr>
        <p:spPr bwMode="auto">
          <a:xfrm>
            <a:off x="2641600" y="838200"/>
            <a:ext cx="1930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1pPr>
            <a:lvl2pPr marL="742950" indent="-285750">
              <a:spcBef>
                <a:spcPts val="600"/>
              </a:spcBef>
              <a:buClr>
                <a:srgbClr val="4D0000"/>
              </a:buClr>
              <a:buSzPct val="100000"/>
              <a:buFont typeface="Wingdings 2" pitchFamily="2" charset="2"/>
              <a:buChar char="¡"/>
              <a:defRPr sz="2800">
                <a:solidFill>
                  <a:schemeClr val="tx2"/>
                </a:solidFill>
                <a:latin typeface="Century Gothic" panose="020B0502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itchFamily="2" charset="2"/>
              <a:buChar char="¡"/>
              <a:defRPr sz="2400">
                <a:solidFill>
                  <a:schemeClr val="tx2"/>
                </a:solidFill>
                <a:latin typeface="Century Gothic" panose="020B0502020202020204" pitchFamily="34" charset="0"/>
                <a:ea typeface="ＭＳ Ｐゴシック" panose="020B0600070205080204" pitchFamily="34" charset="-128"/>
              </a:defRPr>
            </a:lvl3pPr>
            <a:lvl4pPr marL="1600200" indent="-228600">
              <a:spcBef>
                <a:spcPts val="600"/>
              </a:spcBef>
              <a:buClr>
                <a:srgbClr val="4D0000"/>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1800">
                <a:solidFill>
                  <a:schemeClr val="tx1"/>
                </a:solidFill>
              </a:rPr>
              <a:t>100 words</a:t>
            </a:r>
          </a:p>
        </p:txBody>
      </p:sp>
      <p:sp>
        <p:nvSpPr>
          <p:cNvPr id="165891" name="TextBox 6">
            <a:extLst>
              <a:ext uri="{FF2B5EF4-FFF2-40B4-BE49-F238E27FC236}">
                <a16:creationId xmlns:a16="http://schemas.microsoft.com/office/drawing/2014/main" id="{9FE6BD69-BBBE-0B4F-B34C-13F681B54E20}"/>
              </a:ext>
            </a:extLst>
          </p:cNvPr>
          <p:cNvSpPr txBox="1">
            <a:spLocks noChangeArrowheads="1"/>
          </p:cNvSpPr>
          <p:nvPr/>
        </p:nvSpPr>
        <p:spPr bwMode="auto">
          <a:xfrm>
            <a:off x="2641600" y="2895600"/>
            <a:ext cx="1320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1pPr>
            <a:lvl2pPr marL="742950" indent="-285750">
              <a:spcBef>
                <a:spcPts val="600"/>
              </a:spcBef>
              <a:buClr>
                <a:srgbClr val="4D0000"/>
              </a:buClr>
              <a:buSzPct val="100000"/>
              <a:buFont typeface="Wingdings 2" pitchFamily="2" charset="2"/>
              <a:buChar char="¡"/>
              <a:defRPr sz="2800">
                <a:solidFill>
                  <a:schemeClr val="tx2"/>
                </a:solidFill>
                <a:latin typeface="Century Gothic" panose="020B0502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itchFamily="2" charset="2"/>
              <a:buChar char="¡"/>
              <a:defRPr sz="2400">
                <a:solidFill>
                  <a:schemeClr val="tx2"/>
                </a:solidFill>
                <a:latin typeface="Century Gothic" panose="020B0502020202020204" pitchFamily="34" charset="0"/>
                <a:ea typeface="ＭＳ Ｐゴシック" panose="020B0600070205080204" pitchFamily="34" charset="-128"/>
              </a:defRPr>
            </a:lvl3pPr>
            <a:lvl4pPr marL="1600200" indent="-228600">
              <a:spcBef>
                <a:spcPts val="600"/>
              </a:spcBef>
              <a:buClr>
                <a:srgbClr val="4D0000"/>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1800">
                <a:solidFill>
                  <a:schemeClr val="tx1"/>
                </a:solidFill>
              </a:rPr>
              <a:t>75 words</a:t>
            </a:r>
          </a:p>
        </p:txBody>
      </p:sp>
      <p:sp>
        <p:nvSpPr>
          <p:cNvPr id="165892" name="TextBox 7">
            <a:extLst>
              <a:ext uri="{FF2B5EF4-FFF2-40B4-BE49-F238E27FC236}">
                <a16:creationId xmlns:a16="http://schemas.microsoft.com/office/drawing/2014/main" id="{87F3F886-42EC-1648-A3E7-716E8452C8A1}"/>
              </a:ext>
            </a:extLst>
          </p:cNvPr>
          <p:cNvSpPr txBox="1">
            <a:spLocks noChangeArrowheads="1"/>
          </p:cNvSpPr>
          <p:nvPr/>
        </p:nvSpPr>
        <p:spPr bwMode="auto">
          <a:xfrm>
            <a:off x="2641600" y="4953000"/>
            <a:ext cx="1320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1pPr>
            <a:lvl2pPr marL="742950" indent="-285750">
              <a:spcBef>
                <a:spcPts val="600"/>
              </a:spcBef>
              <a:buClr>
                <a:srgbClr val="4D0000"/>
              </a:buClr>
              <a:buSzPct val="100000"/>
              <a:buFont typeface="Wingdings 2" pitchFamily="2" charset="2"/>
              <a:buChar char="¡"/>
              <a:defRPr sz="2800">
                <a:solidFill>
                  <a:schemeClr val="tx2"/>
                </a:solidFill>
                <a:latin typeface="Century Gothic" panose="020B0502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itchFamily="2" charset="2"/>
              <a:buChar char="¡"/>
              <a:defRPr sz="2400">
                <a:solidFill>
                  <a:schemeClr val="tx2"/>
                </a:solidFill>
                <a:latin typeface="Century Gothic" panose="020B0502020202020204" pitchFamily="34" charset="0"/>
                <a:ea typeface="ＭＳ Ｐゴシック" panose="020B0600070205080204" pitchFamily="34" charset="-128"/>
              </a:defRPr>
            </a:lvl3pPr>
            <a:lvl4pPr marL="1600200" indent="-228600">
              <a:spcBef>
                <a:spcPts val="600"/>
              </a:spcBef>
              <a:buClr>
                <a:srgbClr val="4D0000"/>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1800">
                <a:solidFill>
                  <a:schemeClr val="tx1"/>
                </a:solidFill>
              </a:rPr>
              <a:t>25 words</a:t>
            </a:r>
          </a:p>
        </p:txBody>
      </p:sp>
      <p:sp>
        <p:nvSpPr>
          <p:cNvPr id="165893" name="TextBox 6">
            <a:extLst>
              <a:ext uri="{FF2B5EF4-FFF2-40B4-BE49-F238E27FC236}">
                <a16:creationId xmlns:a16="http://schemas.microsoft.com/office/drawing/2014/main" id="{C3131156-0E02-5241-8B0B-994C09FC18B7}"/>
              </a:ext>
            </a:extLst>
          </p:cNvPr>
          <p:cNvSpPr txBox="1">
            <a:spLocks noChangeArrowheads="1"/>
          </p:cNvSpPr>
          <p:nvPr/>
        </p:nvSpPr>
        <p:spPr bwMode="auto">
          <a:xfrm>
            <a:off x="2971800" y="5943600"/>
            <a:ext cx="3352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1pPr>
            <a:lvl2pPr marL="742950" indent="-285750">
              <a:spcBef>
                <a:spcPts val="600"/>
              </a:spcBef>
              <a:buClr>
                <a:srgbClr val="4D0000"/>
              </a:buClr>
              <a:buSzPct val="100000"/>
              <a:buFont typeface="Wingdings 2" pitchFamily="2" charset="2"/>
              <a:buChar char="¡"/>
              <a:defRPr sz="2800">
                <a:solidFill>
                  <a:schemeClr val="tx2"/>
                </a:solidFill>
                <a:latin typeface="Century Gothic" panose="020B0502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itchFamily="2" charset="2"/>
              <a:buChar char="¡"/>
              <a:defRPr sz="2400">
                <a:solidFill>
                  <a:schemeClr val="tx2"/>
                </a:solidFill>
                <a:latin typeface="Century Gothic" panose="020B0502020202020204" pitchFamily="34" charset="0"/>
                <a:ea typeface="ＭＳ Ｐゴシック" panose="020B0600070205080204" pitchFamily="34" charset="-128"/>
              </a:defRPr>
            </a:lvl3pPr>
            <a:lvl4pPr marL="1600200" indent="-228600">
              <a:spcBef>
                <a:spcPts val="600"/>
              </a:spcBef>
              <a:buClr>
                <a:srgbClr val="4D0000"/>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1800">
                <a:solidFill>
                  <a:schemeClr val="tx1"/>
                </a:solidFill>
                <a:latin typeface="Arial" panose="020B0604020202020204" pitchFamily="34" charset="0"/>
              </a:rPr>
              <a:t>www.interventioncentral.org</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A470F9-5205-F142-A618-FC535B0E38E2}"/>
              </a:ext>
            </a:extLst>
          </p:cNvPr>
          <p:cNvSpPr txBox="1"/>
          <p:nvPr/>
        </p:nvSpPr>
        <p:spPr>
          <a:xfrm>
            <a:off x="251520" y="-243408"/>
            <a:ext cx="4608954" cy="6247864"/>
          </a:xfrm>
          <a:prstGeom prst="rect">
            <a:avLst/>
          </a:prstGeom>
          <a:noFill/>
        </p:spPr>
        <p:txBody>
          <a:bodyPr wrap="none">
            <a:spAutoFit/>
          </a:bodyPr>
          <a:lstStyle/>
          <a:p>
            <a:pPr>
              <a:defRPr/>
            </a:pPr>
            <a:r>
              <a:rPr lang="en-US" sz="40000" spc="-5000" dirty="0">
                <a:solidFill>
                  <a:schemeClr val="accent1">
                    <a:alpha val="25000"/>
                  </a:schemeClr>
                </a:solidFill>
                <a:latin typeface="Helvetica" pitchFamily="2" charset="0"/>
                <a:cs typeface="Bangla Sangam MN" panose="02000000000000000000" pitchFamily="2" charset="0"/>
              </a:rPr>
              <a:t>10</a:t>
            </a:r>
          </a:p>
        </p:txBody>
      </p:sp>
      <p:sp>
        <p:nvSpPr>
          <p:cNvPr id="167938" name="TextBox 3">
            <a:extLst>
              <a:ext uri="{FF2B5EF4-FFF2-40B4-BE49-F238E27FC236}">
                <a16:creationId xmlns:a16="http://schemas.microsoft.com/office/drawing/2014/main" id="{ABC6009D-5C86-5444-9CCD-0A3B2BA29638}"/>
              </a:ext>
            </a:extLst>
          </p:cNvPr>
          <p:cNvSpPr txBox="1">
            <a:spLocks noChangeArrowheads="1"/>
          </p:cNvSpPr>
          <p:nvPr/>
        </p:nvSpPr>
        <p:spPr bwMode="auto">
          <a:xfrm>
            <a:off x="2124075" y="1773238"/>
            <a:ext cx="4929188"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3600"/>
              <a:t>Invest in Relationships;</a:t>
            </a:r>
          </a:p>
          <a:p>
            <a:r>
              <a:rPr lang="en-US" altLang="en-US" sz="3600"/>
              <a:t>They bind the learner </a:t>
            </a:r>
          </a:p>
          <a:p>
            <a:r>
              <a:rPr lang="en-US" altLang="en-US" sz="3600"/>
              <a:t>to the learning</a:t>
            </a:r>
          </a:p>
        </p:txBody>
      </p:sp>
      <p:sp>
        <p:nvSpPr>
          <p:cNvPr id="5" name="Triangle 4">
            <a:extLst>
              <a:ext uri="{FF2B5EF4-FFF2-40B4-BE49-F238E27FC236}">
                <a16:creationId xmlns:a16="http://schemas.microsoft.com/office/drawing/2014/main" id="{C6E9435A-8454-4144-9EB1-CA5A012CA5F5}"/>
              </a:ext>
            </a:extLst>
          </p:cNvPr>
          <p:cNvSpPr/>
          <p:nvPr/>
        </p:nvSpPr>
        <p:spPr>
          <a:xfrm>
            <a:off x="4316959" y="3140968"/>
            <a:ext cx="2736304" cy="2151594"/>
          </a:xfrm>
          <a:prstGeom prst="triangle">
            <a:avLst>
              <a:gd name="adj" fmla="val 50471"/>
            </a:avLst>
          </a:prstGeom>
          <a:noFill/>
          <a:ln w="76200">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A470F9-5205-F142-A618-FC535B0E38E2}"/>
              </a:ext>
            </a:extLst>
          </p:cNvPr>
          <p:cNvSpPr txBox="1"/>
          <p:nvPr/>
        </p:nvSpPr>
        <p:spPr>
          <a:xfrm>
            <a:off x="251520" y="-243408"/>
            <a:ext cx="4608954" cy="6247864"/>
          </a:xfrm>
          <a:prstGeom prst="rect">
            <a:avLst/>
          </a:prstGeom>
          <a:noFill/>
        </p:spPr>
        <p:txBody>
          <a:bodyPr wrap="none">
            <a:spAutoFit/>
          </a:bodyPr>
          <a:lstStyle/>
          <a:p>
            <a:pPr>
              <a:defRPr/>
            </a:pPr>
            <a:r>
              <a:rPr lang="en-US" sz="40000" spc="-5000" dirty="0">
                <a:solidFill>
                  <a:schemeClr val="accent1">
                    <a:alpha val="25000"/>
                  </a:schemeClr>
                </a:solidFill>
                <a:latin typeface="Helvetica" pitchFamily="2" charset="0"/>
                <a:cs typeface="Bangla Sangam MN" panose="02000000000000000000" pitchFamily="2" charset="0"/>
              </a:rPr>
              <a:t>10</a:t>
            </a:r>
          </a:p>
        </p:txBody>
      </p:sp>
      <p:sp>
        <p:nvSpPr>
          <p:cNvPr id="5" name="Triangle 4">
            <a:extLst>
              <a:ext uri="{FF2B5EF4-FFF2-40B4-BE49-F238E27FC236}">
                <a16:creationId xmlns:a16="http://schemas.microsoft.com/office/drawing/2014/main" id="{C6E9435A-8454-4144-9EB1-CA5A012CA5F5}"/>
              </a:ext>
            </a:extLst>
          </p:cNvPr>
          <p:cNvSpPr/>
          <p:nvPr/>
        </p:nvSpPr>
        <p:spPr>
          <a:xfrm>
            <a:off x="2843808" y="1196752"/>
            <a:ext cx="3528392" cy="2943682"/>
          </a:xfrm>
          <a:prstGeom prst="triangle">
            <a:avLst>
              <a:gd name="adj" fmla="val 50471"/>
            </a:avLst>
          </a:prstGeom>
          <a:noFill/>
          <a:ln w="76200">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8965" name="TextBox 1">
            <a:extLst>
              <a:ext uri="{FF2B5EF4-FFF2-40B4-BE49-F238E27FC236}">
                <a16:creationId xmlns:a16="http://schemas.microsoft.com/office/drawing/2014/main" id="{67A511DC-8949-444B-9601-EB2F2D6AB09C}"/>
              </a:ext>
            </a:extLst>
          </p:cNvPr>
          <p:cNvSpPr txBox="1">
            <a:spLocks noChangeArrowheads="1"/>
          </p:cNvSpPr>
          <p:nvPr/>
        </p:nvSpPr>
        <p:spPr bwMode="auto">
          <a:xfrm>
            <a:off x="3963988" y="1989138"/>
            <a:ext cx="13001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b="1"/>
              <a:t>TEACHER</a:t>
            </a:r>
          </a:p>
        </p:txBody>
      </p:sp>
      <p:sp>
        <p:nvSpPr>
          <p:cNvPr id="168966" name="TextBox 5">
            <a:extLst>
              <a:ext uri="{FF2B5EF4-FFF2-40B4-BE49-F238E27FC236}">
                <a16:creationId xmlns:a16="http://schemas.microsoft.com/office/drawing/2014/main" id="{0FC630F5-6997-FC4F-9D16-16453DC4A6D2}"/>
              </a:ext>
            </a:extLst>
          </p:cNvPr>
          <p:cNvSpPr txBox="1">
            <a:spLocks noChangeArrowheads="1"/>
          </p:cNvSpPr>
          <p:nvPr/>
        </p:nvSpPr>
        <p:spPr bwMode="auto">
          <a:xfrm>
            <a:off x="2987675" y="3770313"/>
            <a:ext cx="12747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b="1"/>
              <a:t>STUDENT</a:t>
            </a:r>
          </a:p>
        </p:txBody>
      </p:sp>
      <p:sp>
        <p:nvSpPr>
          <p:cNvPr id="168967" name="TextBox 6">
            <a:extLst>
              <a:ext uri="{FF2B5EF4-FFF2-40B4-BE49-F238E27FC236}">
                <a16:creationId xmlns:a16="http://schemas.microsoft.com/office/drawing/2014/main" id="{DC453F57-C56B-7B48-9395-5AA32A32AAE2}"/>
              </a:ext>
            </a:extLst>
          </p:cNvPr>
          <p:cNvSpPr txBox="1">
            <a:spLocks noChangeArrowheads="1"/>
          </p:cNvSpPr>
          <p:nvPr/>
        </p:nvSpPr>
        <p:spPr bwMode="auto">
          <a:xfrm>
            <a:off x="4860925" y="3740150"/>
            <a:ext cx="13001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b="1"/>
              <a:t>CONTENT</a:t>
            </a:r>
          </a:p>
        </p:txBody>
      </p:sp>
      <p:cxnSp>
        <p:nvCxnSpPr>
          <p:cNvPr id="9" name="Straight Arrow Connector 8">
            <a:extLst>
              <a:ext uri="{FF2B5EF4-FFF2-40B4-BE49-F238E27FC236}">
                <a16:creationId xmlns:a16="http://schemas.microsoft.com/office/drawing/2014/main" id="{D9C6AA9D-5784-2E4B-A1F8-138649CB6192}"/>
              </a:ext>
            </a:extLst>
          </p:cNvPr>
          <p:cNvCxnSpPr/>
          <p:nvPr/>
        </p:nvCxnSpPr>
        <p:spPr>
          <a:xfrm flipH="1">
            <a:off x="3492500" y="2420938"/>
            <a:ext cx="769938" cy="1319212"/>
          </a:xfrm>
          <a:prstGeom prst="straightConnector1">
            <a:avLst/>
          </a:prstGeom>
          <a:ln w="79375">
            <a:headEnd type="triangle"/>
            <a:tailEnd type="triangle"/>
          </a:ln>
        </p:spPr>
        <p:style>
          <a:lnRef idx="2">
            <a:schemeClr val="accent1"/>
          </a:lnRef>
          <a:fillRef idx="0">
            <a:schemeClr val="accent1"/>
          </a:fillRef>
          <a:effectRef idx="1">
            <a:schemeClr val="accent1"/>
          </a:effectRef>
          <a:fontRef idx="minor">
            <a:schemeClr val="tx1"/>
          </a:fontRef>
        </p:style>
      </p:cxnSp>
      <p:sp>
        <p:nvSpPr>
          <p:cNvPr id="168969" name="TextBox 9">
            <a:extLst>
              <a:ext uri="{FF2B5EF4-FFF2-40B4-BE49-F238E27FC236}">
                <a16:creationId xmlns:a16="http://schemas.microsoft.com/office/drawing/2014/main" id="{74067050-AEAB-5741-B08D-68859B73C9DE}"/>
              </a:ext>
            </a:extLst>
          </p:cNvPr>
          <p:cNvSpPr txBox="1">
            <a:spLocks noChangeArrowheads="1"/>
          </p:cNvSpPr>
          <p:nvPr/>
        </p:nvSpPr>
        <p:spPr bwMode="auto">
          <a:xfrm>
            <a:off x="828675" y="4760913"/>
            <a:ext cx="75596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000"/>
              <a:t>When there is a strong relationship between the teacher and the </a:t>
            </a:r>
          </a:p>
          <a:p>
            <a:r>
              <a:rPr lang="en-US" altLang="en-US" sz="2000"/>
              <a:t>student involving trust, care and best intentions, students engage</a:t>
            </a:r>
          </a:p>
          <a:p>
            <a:r>
              <a:rPr lang="en-US" altLang="en-US" sz="2000"/>
              <a:t>more with what the teacher cares about</a:t>
            </a:r>
          </a:p>
        </p:txBody>
      </p:sp>
      <p:cxnSp>
        <p:nvCxnSpPr>
          <p:cNvPr id="13" name="Straight Arrow Connector 12">
            <a:extLst>
              <a:ext uri="{FF2B5EF4-FFF2-40B4-BE49-F238E27FC236}">
                <a16:creationId xmlns:a16="http://schemas.microsoft.com/office/drawing/2014/main" id="{DCC7B83A-AFC7-BA46-8C77-2F874AFCBD26}"/>
              </a:ext>
            </a:extLst>
          </p:cNvPr>
          <p:cNvCxnSpPr/>
          <p:nvPr/>
        </p:nvCxnSpPr>
        <p:spPr>
          <a:xfrm>
            <a:off x="3937000" y="3041650"/>
            <a:ext cx="1039813" cy="66040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A470F9-5205-F142-A618-FC535B0E38E2}"/>
              </a:ext>
            </a:extLst>
          </p:cNvPr>
          <p:cNvSpPr txBox="1"/>
          <p:nvPr/>
        </p:nvSpPr>
        <p:spPr>
          <a:xfrm>
            <a:off x="251520" y="-243408"/>
            <a:ext cx="4608954" cy="6247864"/>
          </a:xfrm>
          <a:prstGeom prst="rect">
            <a:avLst/>
          </a:prstGeom>
          <a:noFill/>
        </p:spPr>
        <p:txBody>
          <a:bodyPr wrap="none">
            <a:spAutoFit/>
          </a:bodyPr>
          <a:lstStyle/>
          <a:p>
            <a:pPr>
              <a:defRPr/>
            </a:pPr>
            <a:r>
              <a:rPr lang="en-US" sz="40000" spc="-5000" dirty="0">
                <a:solidFill>
                  <a:schemeClr val="accent1">
                    <a:alpha val="25000"/>
                  </a:schemeClr>
                </a:solidFill>
                <a:latin typeface="Helvetica" pitchFamily="2" charset="0"/>
                <a:cs typeface="Bangla Sangam MN" panose="02000000000000000000" pitchFamily="2" charset="0"/>
              </a:rPr>
              <a:t>10</a:t>
            </a:r>
          </a:p>
        </p:txBody>
      </p:sp>
      <p:pic>
        <p:nvPicPr>
          <p:cNvPr id="10" name="Picture 9">
            <a:extLst>
              <a:ext uri="{FF2B5EF4-FFF2-40B4-BE49-F238E27FC236}">
                <a16:creationId xmlns:a16="http://schemas.microsoft.com/office/drawing/2014/main" id="{CD9C66D0-F930-4D46-8AF5-F38EAAB548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15888"/>
            <a:ext cx="8208962" cy="661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6500" fill="hold"/>
                                        <p:tgtEl>
                                          <p:spTgt spid="10"/>
                                        </p:tgtEl>
                                        <p:attrNameLst>
                                          <p:attrName>ppt_x</p:attrName>
                                        </p:attrNameLst>
                                      </p:cBhvr>
                                      <p:tavLst>
                                        <p:tav tm="0">
                                          <p:val>
                                            <p:strVal val="1+#ppt_w/2"/>
                                          </p:val>
                                        </p:tav>
                                        <p:tav tm="100000">
                                          <p:val>
                                            <p:strVal val="#ppt_x"/>
                                          </p:val>
                                        </p:tav>
                                      </p:tavLst>
                                    </p:anim>
                                    <p:anim calcmode="lin" valueType="num">
                                      <p:cBhvr additive="base">
                                        <p:cTn id="8" dur="6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27F2726D-1F81-5340-9D04-C6CE26317B8F}"/>
              </a:ext>
            </a:extLst>
          </p:cNvPr>
          <p:cNvSpPr>
            <a:spLocks noGrp="1"/>
          </p:cNvSpPr>
          <p:nvPr>
            <p:ph type="title"/>
          </p:nvPr>
        </p:nvSpPr>
        <p:spPr>
          <a:xfrm>
            <a:off x="457200" y="381000"/>
            <a:ext cx="6508750" cy="762000"/>
          </a:xfrm>
        </p:spPr>
        <p:txBody>
          <a:bodyPr/>
          <a:lstStyle/>
          <a:p>
            <a:pPr eaLnBrk="1" hangingPunct="1"/>
            <a:r>
              <a:rPr lang="en-US" altLang="en-US">
                <a:ea typeface="ＭＳ Ｐゴシック" panose="020B0600070205080204" pitchFamily="34" charset="-128"/>
              </a:rPr>
              <a:t>Introduction</a:t>
            </a:r>
          </a:p>
        </p:txBody>
      </p:sp>
      <p:pic>
        <p:nvPicPr>
          <p:cNvPr id="41986" name="Picture 5">
            <a:extLst>
              <a:ext uri="{FF2B5EF4-FFF2-40B4-BE49-F238E27FC236}">
                <a16:creationId xmlns:a16="http://schemas.microsoft.com/office/drawing/2014/main" id="{1F657BF1-9086-3F4A-B8ED-F815D639D44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828800"/>
            <a:ext cx="5899150"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6">
            <a:extLst>
              <a:ext uri="{FF2B5EF4-FFF2-40B4-BE49-F238E27FC236}">
                <a16:creationId xmlns:a16="http://schemas.microsoft.com/office/drawing/2014/main" id="{DA4FE7B2-8DB1-364A-97ED-13B858361D35}"/>
              </a:ext>
            </a:extLst>
          </p:cNvPr>
          <p:cNvSpPr txBox="1">
            <a:spLocks noChangeArrowheads="1"/>
          </p:cNvSpPr>
          <p:nvPr/>
        </p:nvSpPr>
        <p:spPr bwMode="auto">
          <a:xfrm>
            <a:off x="434975" y="5661025"/>
            <a:ext cx="79248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1pPr>
            <a:lvl2pPr marL="742950" indent="-285750">
              <a:spcBef>
                <a:spcPts val="600"/>
              </a:spcBef>
              <a:buClr>
                <a:srgbClr val="4D0000"/>
              </a:buClr>
              <a:buSzPct val="100000"/>
              <a:buFont typeface="Wingdings 2" pitchFamily="2" charset="2"/>
              <a:buChar char="¡"/>
              <a:defRPr sz="2800">
                <a:solidFill>
                  <a:schemeClr val="tx2"/>
                </a:solidFill>
                <a:latin typeface="Century Gothic" panose="020B0502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itchFamily="2" charset="2"/>
              <a:buChar char="¡"/>
              <a:defRPr sz="2400">
                <a:solidFill>
                  <a:schemeClr val="tx2"/>
                </a:solidFill>
                <a:latin typeface="Century Gothic" panose="020B0502020202020204" pitchFamily="34" charset="0"/>
                <a:ea typeface="ＭＳ Ｐゴシック" panose="020B0600070205080204" pitchFamily="34" charset="-128"/>
              </a:defRPr>
            </a:lvl3pPr>
            <a:lvl4pPr marL="1600200" indent="-228600">
              <a:spcBef>
                <a:spcPts val="600"/>
              </a:spcBef>
              <a:buClr>
                <a:srgbClr val="4D0000"/>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9pPr>
          </a:lstStyle>
          <a:p>
            <a:pPr algn="ctr" eaLnBrk="1" hangingPunct="1">
              <a:spcBef>
                <a:spcPct val="0"/>
              </a:spcBef>
              <a:buClrTx/>
              <a:buSzTx/>
              <a:buFontTx/>
              <a:buNone/>
            </a:pPr>
            <a:r>
              <a:rPr lang="en-US" altLang="en-US" b="1">
                <a:solidFill>
                  <a:schemeClr val="tx1"/>
                </a:solidFill>
              </a:rPr>
              <a:t>Recognize ONE target of Education/teaching/schooling…</a:t>
            </a:r>
          </a:p>
          <a:p>
            <a:pPr algn="ctr" eaLnBrk="1" hangingPunct="1">
              <a:spcBef>
                <a:spcPct val="0"/>
              </a:spcBef>
              <a:buClrTx/>
              <a:buSzTx/>
              <a:buFontTx/>
              <a:buNone/>
            </a:pPr>
            <a:r>
              <a:rPr lang="en-US" altLang="en-US" sz="3200" b="1">
                <a:solidFill>
                  <a:schemeClr val="accent1"/>
                </a:solidFill>
              </a:rPr>
              <a:t>Learning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795"/>
                                        </p:tgtEl>
                                        <p:attrNameLst>
                                          <p:attrName>style.visibility</p:attrName>
                                        </p:attrNameLst>
                                      </p:cBhvr>
                                      <p:to>
                                        <p:strVal val="visible"/>
                                      </p:to>
                                    </p:set>
                                    <p:anim calcmode="lin" valueType="num">
                                      <p:cBhvr additive="base">
                                        <p:cTn id="7" dur="500" fill="hold"/>
                                        <p:tgtEl>
                                          <p:spTgt spid="33795"/>
                                        </p:tgtEl>
                                        <p:attrNameLst>
                                          <p:attrName>ppt_x</p:attrName>
                                        </p:attrNameLst>
                                      </p:cBhvr>
                                      <p:tavLst>
                                        <p:tav tm="0">
                                          <p:val>
                                            <p:strVal val="#ppt_x"/>
                                          </p:val>
                                        </p:tav>
                                        <p:tav tm="100000">
                                          <p:val>
                                            <p:strVal val="#ppt_x"/>
                                          </p:val>
                                        </p:tav>
                                      </p:tavLst>
                                    </p:anim>
                                    <p:anim calcmode="lin" valueType="num">
                                      <p:cBhvr additive="base">
                                        <p:cTn id="8" dur="500" fill="hold"/>
                                        <p:tgtEl>
                                          <p:spTgt spid="337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E33A13BD-2ADE-CD46-A914-26FB77399EC1}"/>
              </a:ext>
            </a:extLst>
          </p:cNvPr>
          <p:cNvSpPr>
            <a:spLocks noGrp="1"/>
          </p:cNvSpPr>
          <p:nvPr>
            <p:ph type="title"/>
          </p:nvPr>
        </p:nvSpPr>
        <p:spPr>
          <a:xfrm>
            <a:off x="1258888" y="2349500"/>
            <a:ext cx="6508750" cy="1143000"/>
          </a:xfrm>
        </p:spPr>
        <p:txBody>
          <a:bodyPr/>
          <a:lstStyle/>
          <a:p>
            <a:pPr eaLnBrk="1" hangingPunct="1"/>
            <a:r>
              <a:rPr lang="en-US" altLang="en-US" sz="4800" b="1">
                <a:ea typeface="ＭＳ Ｐゴシック" panose="020B0600070205080204" pitchFamily="34" charset="-128"/>
              </a:rPr>
              <a:t>Learning:  A change in long term memory</a:t>
            </a:r>
            <a:endParaRPr lang="en-US" altLang="en-US" sz="4800">
              <a:ea typeface="ＭＳ Ｐゴシック" panose="020B0600070205080204" pitchFamily="34" charset="-128"/>
            </a:endParaRPr>
          </a:p>
        </p:txBody>
      </p:sp>
      <p:sp>
        <p:nvSpPr>
          <p:cNvPr id="44034" name="TextBox 2">
            <a:extLst>
              <a:ext uri="{FF2B5EF4-FFF2-40B4-BE49-F238E27FC236}">
                <a16:creationId xmlns:a16="http://schemas.microsoft.com/office/drawing/2014/main" id="{11CF5B6B-E56D-EF4B-BCB7-2644E176E781}"/>
              </a:ext>
            </a:extLst>
          </p:cNvPr>
          <p:cNvSpPr txBox="1">
            <a:spLocks noChangeArrowheads="1"/>
          </p:cNvSpPr>
          <p:nvPr/>
        </p:nvSpPr>
        <p:spPr bwMode="auto">
          <a:xfrm>
            <a:off x="900113" y="3644900"/>
            <a:ext cx="7696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1pPr>
            <a:lvl2pPr marL="742950" indent="-285750">
              <a:spcBef>
                <a:spcPts val="600"/>
              </a:spcBef>
              <a:buClr>
                <a:srgbClr val="4D0000"/>
              </a:buClr>
              <a:buSzPct val="100000"/>
              <a:buFont typeface="Wingdings 2" pitchFamily="2" charset="2"/>
              <a:buChar char="¡"/>
              <a:defRPr sz="2800">
                <a:solidFill>
                  <a:schemeClr val="tx2"/>
                </a:solidFill>
                <a:latin typeface="Century Gothic" panose="020B0502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itchFamily="2" charset="2"/>
              <a:buChar char="¡"/>
              <a:defRPr sz="2400">
                <a:solidFill>
                  <a:schemeClr val="tx2"/>
                </a:solidFill>
                <a:latin typeface="Century Gothic" panose="020B0502020202020204" pitchFamily="34" charset="0"/>
                <a:ea typeface="ＭＳ Ｐゴシック" panose="020B0600070205080204" pitchFamily="34" charset="-128"/>
              </a:defRPr>
            </a:lvl3pPr>
            <a:lvl4pPr marL="1600200" indent="-228600">
              <a:spcBef>
                <a:spcPts val="600"/>
              </a:spcBef>
              <a:buClr>
                <a:srgbClr val="4D0000"/>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2400" b="1">
                <a:solidFill>
                  <a:srgbClr val="0000FF"/>
                </a:solidFill>
              </a:rPr>
              <a:t>For students with learning problems, instruction must be designed to address the problem of ensuring that information is deeply encoded in long term memory </a:t>
            </a:r>
          </a:p>
        </p:txBody>
      </p:sp>
      <p:sp>
        <p:nvSpPr>
          <p:cNvPr id="44035" name="Title 1">
            <a:extLst>
              <a:ext uri="{FF2B5EF4-FFF2-40B4-BE49-F238E27FC236}">
                <a16:creationId xmlns:a16="http://schemas.microsoft.com/office/drawing/2014/main" id="{2477DF5A-579D-F14C-B35B-E124AA1A89FE}"/>
              </a:ext>
            </a:extLst>
          </p:cNvPr>
          <p:cNvSpPr txBox="1">
            <a:spLocks/>
          </p:cNvSpPr>
          <p:nvPr/>
        </p:nvSpPr>
        <p:spPr bwMode="auto">
          <a:xfrm>
            <a:off x="457200" y="381000"/>
            <a:ext cx="65087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18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1pPr>
            <a:lvl2pPr indent="-228600">
              <a:spcBef>
                <a:spcPts val="600"/>
              </a:spcBef>
              <a:buClr>
                <a:srgbClr val="4D0000"/>
              </a:buClr>
              <a:buSzPct val="100000"/>
              <a:buFont typeface="Wingdings 2" pitchFamily="2" charset="2"/>
              <a:buChar char="¡"/>
              <a:defRPr sz="2800">
                <a:solidFill>
                  <a:schemeClr val="tx2"/>
                </a:solidFill>
                <a:latin typeface="Century Gothic" panose="020B0502020202020204" pitchFamily="34" charset="0"/>
                <a:ea typeface="ＭＳ Ｐゴシック" panose="020B0600070205080204" pitchFamily="34" charset="-128"/>
              </a:defRPr>
            </a:lvl2pPr>
            <a:lvl3pPr marL="685800" indent="-228600">
              <a:spcBef>
                <a:spcPts val="600"/>
              </a:spcBef>
              <a:buClr>
                <a:schemeClr val="accent1"/>
              </a:buClr>
              <a:buSzPct val="100000"/>
              <a:buFont typeface="Wingdings 2" pitchFamily="2" charset="2"/>
              <a:buChar char="¡"/>
              <a:defRPr sz="2400">
                <a:solidFill>
                  <a:schemeClr val="tx2"/>
                </a:solidFill>
                <a:latin typeface="Century Gothic" panose="020B0502020202020204" pitchFamily="34" charset="0"/>
                <a:ea typeface="ＭＳ Ｐゴシック" panose="020B0600070205080204" pitchFamily="34" charset="-128"/>
              </a:defRPr>
            </a:lvl3pPr>
            <a:lvl4pPr marL="914400" indent="-228600">
              <a:spcBef>
                <a:spcPts val="600"/>
              </a:spcBef>
              <a:buClr>
                <a:srgbClr val="4D0000"/>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4pPr>
            <a:lvl5pPr marL="1143000" indent="-228600">
              <a:spcBef>
                <a:spcPts val="6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5pPr>
            <a:lvl6pPr marL="1600200" indent="-2286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6pPr>
            <a:lvl7pPr marL="2057400" indent="-2286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7pPr>
            <a:lvl8pPr marL="2514600" indent="-2286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8pPr>
            <a:lvl9pPr marL="2971800" indent="-2286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9pPr>
          </a:lstStyle>
          <a:p>
            <a:pPr defTabSz="914400" eaLnBrk="1" hangingPunct="1">
              <a:spcBef>
                <a:spcPct val="0"/>
              </a:spcBef>
              <a:buClrTx/>
              <a:buSzTx/>
              <a:buFontTx/>
              <a:buNone/>
            </a:pPr>
            <a:r>
              <a:rPr lang="en-US" altLang="en-US" sz="3600">
                <a:solidFill>
                  <a:schemeClr val="accent1"/>
                </a:solidFill>
              </a:rPr>
              <a:t>Introduction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45DED32B-739E-2E4F-9FFE-CC870DFF82E2}"/>
              </a:ext>
            </a:extLst>
          </p:cNvPr>
          <p:cNvSpPr>
            <a:spLocks noGrp="1"/>
          </p:cNvSpPr>
          <p:nvPr>
            <p:ph type="title"/>
          </p:nvPr>
        </p:nvSpPr>
        <p:spPr>
          <a:xfrm>
            <a:off x="381000" y="2073275"/>
            <a:ext cx="8229600" cy="838200"/>
          </a:xfrm>
        </p:spPr>
        <p:txBody>
          <a:bodyPr/>
          <a:lstStyle/>
          <a:p>
            <a:pPr eaLnBrk="1" hangingPunct="1"/>
            <a:r>
              <a:rPr lang="en-US" altLang="en-US" sz="2800" b="1">
                <a:solidFill>
                  <a:srgbClr val="0070C0"/>
                </a:solidFill>
                <a:ea typeface="ＭＳ Ｐゴシック" panose="020B0600070205080204" pitchFamily="34" charset="-128"/>
              </a:rPr>
              <a:t>Instruction must be made more powerful for </a:t>
            </a:r>
            <a:br>
              <a:rPr lang="en-US" altLang="en-US" sz="2800" b="1">
                <a:solidFill>
                  <a:srgbClr val="0070C0"/>
                </a:solidFill>
                <a:ea typeface="ＭＳ Ｐゴシック" panose="020B0600070205080204" pitchFamily="34" charset="-128"/>
              </a:rPr>
            </a:br>
            <a:r>
              <a:rPr lang="en-US" altLang="en-US" sz="2800" b="1">
                <a:solidFill>
                  <a:srgbClr val="0070C0"/>
                </a:solidFill>
                <a:ea typeface="ＭＳ Ｐゴシック" panose="020B0600070205080204" pitchFamily="34" charset="-128"/>
              </a:rPr>
              <a:t>students at risk  for learning difficulties.</a:t>
            </a:r>
            <a:br>
              <a:rPr lang="en-US" altLang="en-US">
                <a:ea typeface="ＭＳ Ｐゴシック" panose="020B0600070205080204" pitchFamily="34" charset="-128"/>
              </a:rPr>
            </a:br>
            <a:endParaRPr lang="en-US" altLang="en-US">
              <a:ea typeface="ＭＳ Ｐゴシック" panose="020B0600070205080204" pitchFamily="34" charset="-128"/>
            </a:endParaRPr>
          </a:p>
        </p:txBody>
      </p:sp>
      <p:sp>
        <p:nvSpPr>
          <p:cNvPr id="17" name="Text Box 2">
            <a:extLst>
              <a:ext uri="{FF2B5EF4-FFF2-40B4-BE49-F238E27FC236}">
                <a16:creationId xmlns:a16="http://schemas.microsoft.com/office/drawing/2014/main" id="{195A3927-9181-7E46-90CB-BEEC8ED9CDA8}"/>
              </a:ext>
            </a:extLst>
          </p:cNvPr>
          <p:cNvSpPr txBox="1">
            <a:spLocks noChangeArrowheads="1"/>
          </p:cNvSpPr>
          <p:nvPr/>
        </p:nvSpPr>
        <p:spPr bwMode="auto">
          <a:xfrm>
            <a:off x="762000" y="685800"/>
            <a:ext cx="7696200" cy="58261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endParaRPr lang="en-US" sz="3200">
              <a:effectLst>
                <a:outerShdw blurRad="38100" dist="38100" dir="2700000" algn="tl">
                  <a:srgbClr val="DDDDDD"/>
                </a:outerShdw>
              </a:effectLst>
              <a:latin typeface="Century Gothic" charset="0"/>
            </a:endParaRPr>
          </a:p>
        </p:txBody>
      </p:sp>
      <p:sp>
        <p:nvSpPr>
          <p:cNvPr id="18" name="Text Box 5">
            <a:extLst>
              <a:ext uri="{FF2B5EF4-FFF2-40B4-BE49-F238E27FC236}">
                <a16:creationId xmlns:a16="http://schemas.microsoft.com/office/drawing/2014/main" id="{20420E48-C35A-E347-A1A4-7EDCDAA1AB9D}"/>
              </a:ext>
            </a:extLst>
          </p:cNvPr>
          <p:cNvSpPr txBox="1">
            <a:spLocks noChangeArrowheads="1"/>
          </p:cNvSpPr>
          <p:nvPr/>
        </p:nvSpPr>
        <p:spPr bwMode="auto">
          <a:xfrm>
            <a:off x="457200" y="2527300"/>
            <a:ext cx="5867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1pPr>
            <a:lvl2pPr marL="742950" indent="-285750">
              <a:spcBef>
                <a:spcPts val="600"/>
              </a:spcBef>
              <a:buClr>
                <a:srgbClr val="4D0000"/>
              </a:buClr>
              <a:buSzPct val="100000"/>
              <a:buFont typeface="Wingdings 2" pitchFamily="2" charset="2"/>
              <a:buChar char="¡"/>
              <a:defRPr sz="2800">
                <a:solidFill>
                  <a:schemeClr val="tx2"/>
                </a:solidFill>
                <a:latin typeface="Century Gothic" panose="020B0502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itchFamily="2" charset="2"/>
              <a:buChar char="¡"/>
              <a:defRPr sz="2400">
                <a:solidFill>
                  <a:schemeClr val="tx2"/>
                </a:solidFill>
                <a:latin typeface="Century Gothic" panose="020B0502020202020204" pitchFamily="34" charset="0"/>
                <a:ea typeface="ＭＳ Ｐゴシック" panose="020B0600070205080204" pitchFamily="34" charset="-128"/>
              </a:defRPr>
            </a:lvl3pPr>
            <a:lvl4pPr marL="1600200" indent="-228600">
              <a:spcBef>
                <a:spcPts val="600"/>
              </a:spcBef>
              <a:buClr>
                <a:srgbClr val="4D0000"/>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9pPr>
          </a:lstStyle>
          <a:p>
            <a:pPr eaLnBrk="1" hangingPunct="1">
              <a:spcBef>
                <a:spcPct val="50000"/>
              </a:spcBef>
              <a:buClrTx/>
              <a:buSzTx/>
              <a:buFontTx/>
              <a:buNone/>
            </a:pPr>
            <a:r>
              <a:rPr lang="en-US" altLang="en-US" sz="2400" b="1">
                <a:solidFill>
                  <a:schemeClr val="tx1"/>
                </a:solidFill>
              </a:rPr>
              <a:t>More instructional time</a:t>
            </a:r>
          </a:p>
        </p:txBody>
      </p:sp>
      <p:sp>
        <p:nvSpPr>
          <p:cNvPr id="19" name="Text Box 7">
            <a:extLst>
              <a:ext uri="{FF2B5EF4-FFF2-40B4-BE49-F238E27FC236}">
                <a16:creationId xmlns:a16="http://schemas.microsoft.com/office/drawing/2014/main" id="{E6043CDD-2731-F14D-AF10-4DD9509D6898}"/>
              </a:ext>
            </a:extLst>
          </p:cNvPr>
          <p:cNvSpPr txBox="1">
            <a:spLocks noChangeArrowheads="1"/>
          </p:cNvSpPr>
          <p:nvPr/>
        </p:nvSpPr>
        <p:spPr bwMode="auto">
          <a:xfrm>
            <a:off x="457200" y="2987675"/>
            <a:ext cx="5867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1pPr>
            <a:lvl2pPr marL="742950" indent="-285750">
              <a:spcBef>
                <a:spcPts val="600"/>
              </a:spcBef>
              <a:buClr>
                <a:srgbClr val="4D0000"/>
              </a:buClr>
              <a:buSzPct val="100000"/>
              <a:buFont typeface="Wingdings 2" pitchFamily="2" charset="2"/>
              <a:buChar char="¡"/>
              <a:defRPr sz="2800">
                <a:solidFill>
                  <a:schemeClr val="tx2"/>
                </a:solidFill>
                <a:latin typeface="Century Gothic" panose="020B0502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itchFamily="2" charset="2"/>
              <a:buChar char="¡"/>
              <a:defRPr sz="2400">
                <a:solidFill>
                  <a:schemeClr val="tx2"/>
                </a:solidFill>
                <a:latin typeface="Century Gothic" panose="020B0502020202020204" pitchFamily="34" charset="0"/>
                <a:ea typeface="ＭＳ Ｐゴシック" panose="020B0600070205080204" pitchFamily="34" charset="-128"/>
              </a:defRPr>
            </a:lvl3pPr>
            <a:lvl4pPr marL="1600200" indent="-228600">
              <a:spcBef>
                <a:spcPts val="600"/>
              </a:spcBef>
              <a:buClr>
                <a:srgbClr val="4D0000"/>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9pPr>
          </a:lstStyle>
          <a:p>
            <a:pPr eaLnBrk="1" hangingPunct="1">
              <a:spcBef>
                <a:spcPct val="50000"/>
              </a:spcBef>
              <a:buClrTx/>
              <a:buSzTx/>
              <a:buFontTx/>
              <a:buNone/>
            </a:pPr>
            <a:r>
              <a:rPr lang="en-US" altLang="en-US" sz="2400" b="1">
                <a:solidFill>
                  <a:schemeClr val="tx1"/>
                </a:solidFill>
              </a:rPr>
              <a:t>Smaller instructional groups</a:t>
            </a:r>
          </a:p>
        </p:txBody>
      </p:sp>
      <p:sp>
        <p:nvSpPr>
          <p:cNvPr id="45061" name="Text Box 8">
            <a:extLst>
              <a:ext uri="{FF2B5EF4-FFF2-40B4-BE49-F238E27FC236}">
                <a16:creationId xmlns:a16="http://schemas.microsoft.com/office/drawing/2014/main" id="{DCF2A168-D880-CF41-BED2-B911F17A908B}"/>
              </a:ext>
            </a:extLst>
          </p:cNvPr>
          <p:cNvSpPr txBox="1">
            <a:spLocks noChangeArrowheads="1"/>
          </p:cNvSpPr>
          <p:nvPr/>
        </p:nvSpPr>
        <p:spPr bwMode="auto">
          <a:xfrm>
            <a:off x="1066800" y="3810000"/>
            <a:ext cx="5867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1pPr>
            <a:lvl2pPr marL="742950" indent="-285750">
              <a:spcBef>
                <a:spcPts val="600"/>
              </a:spcBef>
              <a:buClr>
                <a:srgbClr val="4D0000"/>
              </a:buClr>
              <a:buSzPct val="100000"/>
              <a:buFont typeface="Wingdings 2" pitchFamily="2" charset="2"/>
              <a:buChar char="¡"/>
              <a:defRPr sz="2800">
                <a:solidFill>
                  <a:schemeClr val="tx2"/>
                </a:solidFill>
                <a:latin typeface="Century Gothic" panose="020B0502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itchFamily="2" charset="2"/>
              <a:buChar char="¡"/>
              <a:defRPr sz="2400">
                <a:solidFill>
                  <a:schemeClr val="tx2"/>
                </a:solidFill>
                <a:latin typeface="Century Gothic" panose="020B0502020202020204" pitchFamily="34" charset="0"/>
                <a:ea typeface="ＭＳ Ｐゴシック" panose="020B0600070205080204" pitchFamily="34" charset="-128"/>
              </a:defRPr>
            </a:lvl3pPr>
            <a:lvl4pPr marL="1600200" indent="-228600">
              <a:spcBef>
                <a:spcPts val="600"/>
              </a:spcBef>
              <a:buClr>
                <a:srgbClr val="4D0000"/>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9pPr>
          </a:lstStyle>
          <a:p>
            <a:pPr eaLnBrk="1" hangingPunct="1">
              <a:spcBef>
                <a:spcPct val="50000"/>
              </a:spcBef>
              <a:buClrTx/>
              <a:buSzTx/>
              <a:buFontTx/>
              <a:buNone/>
            </a:pPr>
            <a:endParaRPr lang="en-US" altLang="en-US" sz="2400">
              <a:solidFill>
                <a:schemeClr val="tx1"/>
              </a:solidFill>
            </a:endParaRPr>
          </a:p>
        </p:txBody>
      </p:sp>
      <p:sp>
        <p:nvSpPr>
          <p:cNvPr id="21" name="Text Box 9">
            <a:extLst>
              <a:ext uri="{FF2B5EF4-FFF2-40B4-BE49-F238E27FC236}">
                <a16:creationId xmlns:a16="http://schemas.microsoft.com/office/drawing/2014/main" id="{A6B180F5-1573-DC4E-B76E-72C306E16F70}"/>
              </a:ext>
            </a:extLst>
          </p:cNvPr>
          <p:cNvSpPr txBox="1">
            <a:spLocks noChangeArrowheads="1"/>
          </p:cNvSpPr>
          <p:nvPr/>
        </p:nvSpPr>
        <p:spPr bwMode="auto">
          <a:xfrm>
            <a:off x="457200" y="4419600"/>
            <a:ext cx="8153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1pPr>
            <a:lvl2pPr marL="742950" indent="-285750">
              <a:spcBef>
                <a:spcPts val="600"/>
              </a:spcBef>
              <a:buClr>
                <a:srgbClr val="4D0000"/>
              </a:buClr>
              <a:buSzPct val="100000"/>
              <a:buFont typeface="Wingdings 2" pitchFamily="2" charset="2"/>
              <a:buChar char="¡"/>
              <a:defRPr sz="2800">
                <a:solidFill>
                  <a:schemeClr val="tx2"/>
                </a:solidFill>
                <a:latin typeface="Century Gothic" panose="020B0502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itchFamily="2" charset="2"/>
              <a:buChar char="¡"/>
              <a:defRPr sz="2400">
                <a:solidFill>
                  <a:schemeClr val="tx2"/>
                </a:solidFill>
                <a:latin typeface="Century Gothic" panose="020B0502020202020204" pitchFamily="34" charset="0"/>
                <a:ea typeface="ＭＳ Ｐゴシック" panose="020B0600070205080204" pitchFamily="34" charset="-128"/>
              </a:defRPr>
            </a:lvl3pPr>
            <a:lvl4pPr marL="1600200" indent="-228600">
              <a:spcBef>
                <a:spcPts val="600"/>
              </a:spcBef>
              <a:buClr>
                <a:srgbClr val="4D0000"/>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9pPr>
          </a:lstStyle>
          <a:p>
            <a:pPr eaLnBrk="1" hangingPunct="1">
              <a:spcBef>
                <a:spcPct val="50000"/>
              </a:spcBef>
              <a:buClrTx/>
              <a:buSzTx/>
              <a:buFontTx/>
              <a:buNone/>
            </a:pPr>
            <a:r>
              <a:rPr lang="en-US" altLang="en-US" sz="2400" b="1">
                <a:solidFill>
                  <a:schemeClr val="tx1"/>
                </a:solidFill>
              </a:rPr>
              <a:t>Clearer and more detailed explanations</a:t>
            </a:r>
          </a:p>
        </p:txBody>
      </p:sp>
      <p:sp>
        <p:nvSpPr>
          <p:cNvPr id="22" name="Text Box 10">
            <a:extLst>
              <a:ext uri="{FF2B5EF4-FFF2-40B4-BE49-F238E27FC236}">
                <a16:creationId xmlns:a16="http://schemas.microsoft.com/office/drawing/2014/main" id="{62093620-4D19-2F42-8C29-3FED7F6BCB78}"/>
              </a:ext>
            </a:extLst>
          </p:cNvPr>
          <p:cNvSpPr txBox="1">
            <a:spLocks noChangeArrowheads="1"/>
          </p:cNvSpPr>
          <p:nvPr/>
        </p:nvSpPr>
        <p:spPr bwMode="auto">
          <a:xfrm>
            <a:off x="457200" y="4879975"/>
            <a:ext cx="7543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1pPr>
            <a:lvl2pPr marL="742950" indent="-285750">
              <a:spcBef>
                <a:spcPts val="600"/>
              </a:spcBef>
              <a:buClr>
                <a:srgbClr val="4D0000"/>
              </a:buClr>
              <a:buSzPct val="100000"/>
              <a:buFont typeface="Wingdings 2" pitchFamily="2" charset="2"/>
              <a:buChar char="¡"/>
              <a:defRPr sz="2800">
                <a:solidFill>
                  <a:schemeClr val="tx2"/>
                </a:solidFill>
                <a:latin typeface="Century Gothic" panose="020B0502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itchFamily="2" charset="2"/>
              <a:buChar char="¡"/>
              <a:defRPr sz="2400">
                <a:solidFill>
                  <a:schemeClr val="tx2"/>
                </a:solidFill>
                <a:latin typeface="Century Gothic" panose="020B0502020202020204" pitchFamily="34" charset="0"/>
                <a:ea typeface="ＭＳ Ｐゴシック" panose="020B0600070205080204" pitchFamily="34" charset="-128"/>
              </a:defRPr>
            </a:lvl3pPr>
            <a:lvl4pPr marL="1600200" indent="-228600">
              <a:spcBef>
                <a:spcPts val="600"/>
              </a:spcBef>
              <a:buClr>
                <a:srgbClr val="4D0000"/>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9pPr>
          </a:lstStyle>
          <a:p>
            <a:pPr eaLnBrk="1" hangingPunct="1">
              <a:spcBef>
                <a:spcPct val="50000"/>
              </a:spcBef>
              <a:buClrTx/>
              <a:buSzTx/>
              <a:buFontTx/>
              <a:buNone/>
            </a:pPr>
            <a:r>
              <a:rPr lang="en-US" altLang="en-US" sz="2400" b="1">
                <a:solidFill>
                  <a:schemeClr val="tx1"/>
                </a:solidFill>
              </a:rPr>
              <a:t>More systematic instructional sequences</a:t>
            </a:r>
          </a:p>
        </p:txBody>
      </p:sp>
      <p:sp>
        <p:nvSpPr>
          <p:cNvPr id="23" name="Text Box 11">
            <a:extLst>
              <a:ext uri="{FF2B5EF4-FFF2-40B4-BE49-F238E27FC236}">
                <a16:creationId xmlns:a16="http://schemas.microsoft.com/office/drawing/2014/main" id="{EC9208BB-A101-6443-88FB-E291643B3D65}"/>
              </a:ext>
            </a:extLst>
          </p:cNvPr>
          <p:cNvSpPr txBox="1">
            <a:spLocks noChangeArrowheads="1"/>
          </p:cNvSpPr>
          <p:nvPr/>
        </p:nvSpPr>
        <p:spPr bwMode="auto">
          <a:xfrm>
            <a:off x="457200" y="5340350"/>
            <a:ext cx="7543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1pPr>
            <a:lvl2pPr marL="742950" indent="-285750">
              <a:spcBef>
                <a:spcPts val="600"/>
              </a:spcBef>
              <a:buClr>
                <a:srgbClr val="4D0000"/>
              </a:buClr>
              <a:buSzPct val="100000"/>
              <a:buFont typeface="Wingdings 2" pitchFamily="2" charset="2"/>
              <a:buChar char="¡"/>
              <a:defRPr sz="2800">
                <a:solidFill>
                  <a:schemeClr val="tx2"/>
                </a:solidFill>
                <a:latin typeface="Century Gothic" panose="020B0502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itchFamily="2" charset="2"/>
              <a:buChar char="¡"/>
              <a:defRPr sz="2400">
                <a:solidFill>
                  <a:schemeClr val="tx2"/>
                </a:solidFill>
                <a:latin typeface="Century Gothic" panose="020B0502020202020204" pitchFamily="34" charset="0"/>
                <a:ea typeface="ＭＳ Ｐゴシック" panose="020B0600070205080204" pitchFamily="34" charset="-128"/>
              </a:defRPr>
            </a:lvl3pPr>
            <a:lvl4pPr marL="1600200" indent="-228600">
              <a:spcBef>
                <a:spcPts val="600"/>
              </a:spcBef>
              <a:buClr>
                <a:srgbClr val="4D0000"/>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9pPr>
          </a:lstStyle>
          <a:p>
            <a:pPr eaLnBrk="1" hangingPunct="1">
              <a:spcBef>
                <a:spcPct val="50000"/>
              </a:spcBef>
              <a:buClrTx/>
              <a:buSzTx/>
              <a:buFontTx/>
              <a:buNone/>
            </a:pPr>
            <a:r>
              <a:rPr lang="en-US" altLang="en-US" sz="2400" b="1">
                <a:solidFill>
                  <a:schemeClr val="tx1"/>
                </a:solidFill>
              </a:rPr>
              <a:t>More extensive opportunities for guided practice</a:t>
            </a:r>
          </a:p>
        </p:txBody>
      </p:sp>
      <p:sp>
        <p:nvSpPr>
          <p:cNvPr id="24" name="Text Box 12">
            <a:extLst>
              <a:ext uri="{FF2B5EF4-FFF2-40B4-BE49-F238E27FC236}">
                <a16:creationId xmlns:a16="http://schemas.microsoft.com/office/drawing/2014/main" id="{6DE62F01-7C96-7D49-8F0D-658F508E9FFE}"/>
              </a:ext>
            </a:extLst>
          </p:cNvPr>
          <p:cNvSpPr txBox="1">
            <a:spLocks noChangeArrowheads="1"/>
          </p:cNvSpPr>
          <p:nvPr/>
        </p:nvSpPr>
        <p:spPr bwMode="auto">
          <a:xfrm>
            <a:off x="457200" y="5800725"/>
            <a:ext cx="8458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1pPr>
            <a:lvl2pPr marL="742950" indent="-285750">
              <a:spcBef>
                <a:spcPts val="600"/>
              </a:spcBef>
              <a:buClr>
                <a:srgbClr val="4D0000"/>
              </a:buClr>
              <a:buSzPct val="100000"/>
              <a:buFont typeface="Wingdings 2" pitchFamily="2" charset="2"/>
              <a:buChar char="¡"/>
              <a:defRPr sz="2800">
                <a:solidFill>
                  <a:schemeClr val="tx2"/>
                </a:solidFill>
                <a:latin typeface="Century Gothic" panose="020B0502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itchFamily="2" charset="2"/>
              <a:buChar char="¡"/>
              <a:defRPr sz="2400">
                <a:solidFill>
                  <a:schemeClr val="tx2"/>
                </a:solidFill>
                <a:latin typeface="Century Gothic" panose="020B0502020202020204" pitchFamily="34" charset="0"/>
                <a:ea typeface="ＭＳ Ｐゴシック" panose="020B0600070205080204" pitchFamily="34" charset="-128"/>
              </a:defRPr>
            </a:lvl3pPr>
            <a:lvl4pPr marL="1600200" indent="-228600">
              <a:spcBef>
                <a:spcPts val="600"/>
              </a:spcBef>
              <a:buClr>
                <a:srgbClr val="4D0000"/>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9pPr>
          </a:lstStyle>
          <a:p>
            <a:pPr eaLnBrk="1" hangingPunct="1">
              <a:spcBef>
                <a:spcPct val="50000"/>
              </a:spcBef>
              <a:buClrTx/>
              <a:buSzTx/>
              <a:buFontTx/>
              <a:buNone/>
            </a:pPr>
            <a:r>
              <a:rPr lang="en-US" altLang="en-US" sz="2400" b="1">
                <a:solidFill>
                  <a:schemeClr val="tx1"/>
                </a:solidFill>
              </a:rPr>
              <a:t>More opportunities for error correction and feedback</a:t>
            </a:r>
          </a:p>
        </p:txBody>
      </p:sp>
      <p:sp>
        <p:nvSpPr>
          <p:cNvPr id="25" name="Text Box 13">
            <a:extLst>
              <a:ext uri="{FF2B5EF4-FFF2-40B4-BE49-F238E27FC236}">
                <a16:creationId xmlns:a16="http://schemas.microsoft.com/office/drawing/2014/main" id="{0EB0D404-9CE8-C54F-9F76-272670AA8984}"/>
              </a:ext>
            </a:extLst>
          </p:cNvPr>
          <p:cNvSpPr txBox="1">
            <a:spLocks noChangeArrowheads="1"/>
          </p:cNvSpPr>
          <p:nvPr/>
        </p:nvSpPr>
        <p:spPr bwMode="auto">
          <a:xfrm>
            <a:off x="457200" y="3886200"/>
            <a:ext cx="6553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1pPr>
            <a:lvl2pPr marL="742950" indent="-285750">
              <a:spcBef>
                <a:spcPts val="600"/>
              </a:spcBef>
              <a:buClr>
                <a:srgbClr val="4D0000"/>
              </a:buClr>
              <a:buSzPct val="100000"/>
              <a:buFont typeface="Wingdings 2" pitchFamily="2" charset="2"/>
              <a:buChar char="¡"/>
              <a:defRPr sz="2800">
                <a:solidFill>
                  <a:schemeClr val="tx2"/>
                </a:solidFill>
                <a:latin typeface="Century Gothic" panose="020B0502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itchFamily="2" charset="2"/>
              <a:buChar char="¡"/>
              <a:defRPr sz="2400">
                <a:solidFill>
                  <a:schemeClr val="tx2"/>
                </a:solidFill>
                <a:latin typeface="Century Gothic" panose="020B0502020202020204" pitchFamily="34" charset="0"/>
                <a:ea typeface="ＭＳ Ｐゴシック" panose="020B0600070205080204" pitchFamily="34" charset="-128"/>
              </a:defRPr>
            </a:lvl3pPr>
            <a:lvl4pPr marL="1600200" indent="-228600">
              <a:spcBef>
                <a:spcPts val="600"/>
              </a:spcBef>
              <a:buClr>
                <a:srgbClr val="4D0000"/>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9pPr>
          </a:lstStyle>
          <a:p>
            <a:pPr eaLnBrk="1" hangingPunct="1">
              <a:spcBef>
                <a:spcPct val="50000"/>
              </a:spcBef>
              <a:buClrTx/>
              <a:buSzTx/>
              <a:buFontTx/>
              <a:buNone/>
            </a:pPr>
            <a:r>
              <a:rPr lang="en-US" altLang="en-US" sz="2400" b="1">
                <a:solidFill>
                  <a:schemeClr val="tx1"/>
                </a:solidFill>
              </a:rPr>
              <a:t>More precisely targeted at right level</a:t>
            </a:r>
          </a:p>
        </p:txBody>
      </p:sp>
      <p:grpSp>
        <p:nvGrpSpPr>
          <p:cNvPr id="2" name="Group 14">
            <a:extLst>
              <a:ext uri="{FF2B5EF4-FFF2-40B4-BE49-F238E27FC236}">
                <a16:creationId xmlns:a16="http://schemas.microsoft.com/office/drawing/2014/main" id="{6FD1CC0E-1D3C-004D-B25A-2731B5C8AC1A}"/>
              </a:ext>
            </a:extLst>
          </p:cNvPr>
          <p:cNvGrpSpPr>
            <a:grpSpLocks/>
          </p:cNvGrpSpPr>
          <p:nvPr/>
        </p:nvGrpSpPr>
        <p:grpSpPr bwMode="auto">
          <a:xfrm>
            <a:off x="4953000" y="2644775"/>
            <a:ext cx="2438400" cy="685800"/>
            <a:chOff x="3216" y="1968"/>
            <a:chExt cx="1536" cy="432"/>
          </a:xfrm>
        </p:grpSpPr>
        <p:sp>
          <p:nvSpPr>
            <p:cNvPr id="45071" name="AutoShape 15">
              <a:extLst>
                <a:ext uri="{FF2B5EF4-FFF2-40B4-BE49-F238E27FC236}">
                  <a16:creationId xmlns:a16="http://schemas.microsoft.com/office/drawing/2014/main" id="{2F0C4383-74A0-D547-A88C-9DB470AC8810}"/>
                </a:ext>
              </a:extLst>
            </p:cNvPr>
            <p:cNvSpPr>
              <a:spLocks/>
            </p:cNvSpPr>
            <p:nvPr/>
          </p:nvSpPr>
          <p:spPr bwMode="auto">
            <a:xfrm>
              <a:off x="3216" y="1968"/>
              <a:ext cx="144" cy="432"/>
            </a:xfrm>
            <a:prstGeom prst="rightBrace">
              <a:avLst>
                <a:gd name="adj1" fmla="val 25000"/>
                <a:gd name="adj2" fmla="val 50000"/>
              </a:avLst>
            </a:prstGeom>
            <a:noFill/>
            <a:ln w="38100">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ts val="18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1pPr>
              <a:lvl2pPr marL="742950" indent="-285750">
                <a:spcBef>
                  <a:spcPts val="600"/>
                </a:spcBef>
                <a:buClr>
                  <a:srgbClr val="4D0000"/>
                </a:buClr>
                <a:buSzPct val="100000"/>
                <a:buFont typeface="Wingdings 2" pitchFamily="2" charset="2"/>
                <a:buChar char="¡"/>
                <a:defRPr sz="2800">
                  <a:solidFill>
                    <a:schemeClr val="tx2"/>
                  </a:solidFill>
                  <a:latin typeface="Century Gothic" panose="020B0502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itchFamily="2" charset="2"/>
                <a:buChar char="¡"/>
                <a:defRPr sz="2400">
                  <a:solidFill>
                    <a:schemeClr val="tx2"/>
                  </a:solidFill>
                  <a:latin typeface="Century Gothic" panose="020B0502020202020204" pitchFamily="34" charset="0"/>
                  <a:ea typeface="ＭＳ Ｐゴシック" panose="020B0600070205080204" pitchFamily="34" charset="-128"/>
                </a:defRPr>
              </a:lvl3pPr>
              <a:lvl4pPr marL="1600200" indent="-228600">
                <a:spcBef>
                  <a:spcPts val="600"/>
                </a:spcBef>
                <a:buClr>
                  <a:srgbClr val="4D0000"/>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9pPr>
            </a:lstStyle>
            <a:p>
              <a:pPr eaLnBrk="1" hangingPunct="1">
                <a:spcBef>
                  <a:spcPct val="0"/>
                </a:spcBef>
                <a:buClrTx/>
                <a:buSzTx/>
                <a:buFontTx/>
                <a:buNone/>
              </a:pPr>
              <a:endParaRPr lang="en-US" altLang="en-US" sz="1800">
                <a:solidFill>
                  <a:schemeClr val="tx1"/>
                </a:solidFill>
              </a:endParaRPr>
            </a:p>
          </p:txBody>
        </p:sp>
        <p:sp>
          <p:nvSpPr>
            <p:cNvPr id="45072" name="Text Box 16">
              <a:extLst>
                <a:ext uri="{FF2B5EF4-FFF2-40B4-BE49-F238E27FC236}">
                  <a16:creationId xmlns:a16="http://schemas.microsoft.com/office/drawing/2014/main" id="{50AAF3D6-2136-D24A-B4E5-6271F9841BE3}"/>
                </a:ext>
              </a:extLst>
            </p:cNvPr>
            <p:cNvSpPr txBox="1">
              <a:spLocks noChangeArrowheads="1"/>
            </p:cNvSpPr>
            <p:nvPr/>
          </p:nvSpPr>
          <p:spPr bwMode="auto">
            <a:xfrm>
              <a:off x="3360" y="1968"/>
              <a:ext cx="1392"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1pPr>
              <a:lvl2pPr marL="742950" indent="-285750">
                <a:spcBef>
                  <a:spcPts val="600"/>
                </a:spcBef>
                <a:buClr>
                  <a:srgbClr val="4D0000"/>
                </a:buClr>
                <a:buSzPct val="100000"/>
                <a:buFont typeface="Wingdings 2" pitchFamily="2" charset="2"/>
                <a:buChar char="¡"/>
                <a:defRPr sz="2800">
                  <a:solidFill>
                    <a:schemeClr val="tx2"/>
                  </a:solidFill>
                  <a:latin typeface="Century Gothic" panose="020B0502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itchFamily="2" charset="2"/>
                <a:buChar char="¡"/>
                <a:defRPr sz="2400">
                  <a:solidFill>
                    <a:schemeClr val="tx2"/>
                  </a:solidFill>
                  <a:latin typeface="Century Gothic" panose="020B0502020202020204" pitchFamily="34" charset="0"/>
                  <a:ea typeface="ＭＳ Ｐゴシック" panose="020B0600070205080204" pitchFamily="34" charset="-128"/>
                </a:defRPr>
              </a:lvl3pPr>
              <a:lvl4pPr marL="1600200" indent="-228600">
                <a:spcBef>
                  <a:spcPts val="600"/>
                </a:spcBef>
                <a:buClr>
                  <a:srgbClr val="4D0000"/>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9pPr>
            </a:lstStyle>
            <a:p>
              <a:pPr eaLnBrk="1" hangingPunct="1">
                <a:spcBef>
                  <a:spcPct val="50000"/>
                </a:spcBef>
                <a:buClrTx/>
                <a:buSzTx/>
                <a:buFontTx/>
                <a:buNone/>
              </a:pPr>
              <a:r>
                <a:rPr lang="en-US" altLang="en-US" sz="3200" b="1">
                  <a:solidFill>
                    <a:srgbClr val="0000FF"/>
                  </a:solidFill>
                </a:rPr>
                <a:t>resources</a:t>
              </a:r>
            </a:p>
          </p:txBody>
        </p:sp>
      </p:grpSp>
      <p:sp>
        <p:nvSpPr>
          <p:cNvPr id="29" name="AutoShape 18">
            <a:extLst>
              <a:ext uri="{FF2B5EF4-FFF2-40B4-BE49-F238E27FC236}">
                <a16:creationId xmlns:a16="http://schemas.microsoft.com/office/drawing/2014/main" id="{5CDA14D6-9FF2-344F-9205-0BFA4BE0D5EB}"/>
              </a:ext>
            </a:extLst>
          </p:cNvPr>
          <p:cNvSpPr>
            <a:spLocks/>
          </p:cNvSpPr>
          <p:nvPr/>
        </p:nvSpPr>
        <p:spPr bwMode="auto">
          <a:xfrm rot="-2519253">
            <a:off x="7123113" y="3363913"/>
            <a:ext cx="533400" cy="2590800"/>
          </a:xfrm>
          <a:prstGeom prst="rightBrace">
            <a:avLst>
              <a:gd name="adj1" fmla="val 40476"/>
              <a:gd name="adj2" fmla="val 50000"/>
            </a:avLst>
          </a:prstGeom>
          <a:noFill/>
          <a:ln w="38100">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ts val="18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1pPr>
            <a:lvl2pPr marL="742950" indent="-285750">
              <a:spcBef>
                <a:spcPts val="600"/>
              </a:spcBef>
              <a:buClr>
                <a:srgbClr val="4D0000"/>
              </a:buClr>
              <a:buSzPct val="100000"/>
              <a:buFont typeface="Wingdings 2" pitchFamily="2" charset="2"/>
              <a:buChar char="¡"/>
              <a:defRPr sz="2800">
                <a:solidFill>
                  <a:schemeClr val="tx2"/>
                </a:solidFill>
                <a:latin typeface="Century Gothic" panose="020B0502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itchFamily="2" charset="2"/>
              <a:buChar char="¡"/>
              <a:defRPr sz="2400">
                <a:solidFill>
                  <a:schemeClr val="tx2"/>
                </a:solidFill>
                <a:latin typeface="Century Gothic" panose="020B0502020202020204" pitchFamily="34" charset="0"/>
                <a:ea typeface="ＭＳ Ｐゴシック" panose="020B0600070205080204" pitchFamily="34" charset="-128"/>
              </a:defRPr>
            </a:lvl3pPr>
            <a:lvl4pPr marL="1600200" indent="-228600">
              <a:spcBef>
                <a:spcPts val="600"/>
              </a:spcBef>
              <a:buClr>
                <a:srgbClr val="4D0000"/>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9pPr>
          </a:lstStyle>
          <a:p>
            <a:pPr eaLnBrk="1" hangingPunct="1">
              <a:spcBef>
                <a:spcPct val="0"/>
              </a:spcBef>
              <a:buClrTx/>
              <a:buSzTx/>
              <a:buFontTx/>
              <a:buNone/>
            </a:pPr>
            <a:endParaRPr lang="en-US" altLang="en-US" sz="1800">
              <a:solidFill>
                <a:schemeClr val="tx1"/>
              </a:solidFill>
            </a:endParaRPr>
          </a:p>
        </p:txBody>
      </p:sp>
      <p:sp>
        <p:nvSpPr>
          <p:cNvPr id="30" name="Text Box 19">
            <a:extLst>
              <a:ext uri="{FF2B5EF4-FFF2-40B4-BE49-F238E27FC236}">
                <a16:creationId xmlns:a16="http://schemas.microsoft.com/office/drawing/2014/main" id="{0CA45ABD-A52A-7E49-B605-C0AA557E1765}"/>
              </a:ext>
            </a:extLst>
          </p:cNvPr>
          <p:cNvSpPr txBox="1">
            <a:spLocks noChangeArrowheads="1"/>
          </p:cNvSpPr>
          <p:nvPr/>
        </p:nvSpPr>
        <p:spPr bwMode="auto">
          <a:xfrm>
            <a:off x="7696200" y="3948113"/>
            <a:ext cx="12192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1pPr>
            <a:lvl2pPr marL="742950" indent="-285750">
              <a:spcBef>
                <a:spcPts val="600"/>
              </a:spcBef>
              <a:buClr>
                <a:srgbClr val="4D0000"/>
              </a:buClr>
              <a:buSzPct val="100000"/>
              <a:buFont typeface="Wingdings 2" pitchFamily="2" charset="2"/>
              <a:buChar char="¡"/>
              <a:defRPr sz="2800">
                <a:solidFill>
                  <a:schemeClr val="tx2"/>
                </a:solidFill>
                <a:latin typeface="Century Gothic" panose="020B0502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itchFamily="2" charset="2"/>
              <a:buChar char="¡"/>
              <a:defRPr sz="2400">
                <a:solidFill>
                  <a:schemeClr val="tx2"/>
                </a:solidFill>
                <a:latin typeface="Century Gothic" panose="020B0502020202020204" pitchFamily="34" charset="0"/>
                <a:ea typeface="ＭＳ Ｐゴシック" panose="020B0600070205080204" pitchFamily="34" charset="-128"/>
              </a:defRPr>
            </a:lvl3pPr>
            <a:lvl4pPr marL="1600200" indent="-228600">
              <a:spcBef>
                <a:spcPts val="600"/>
              </a:spcBef>
              <a:buClr>
                <a:srgbClr val="4D0000"/>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9pPr>
          </a:lstStyle>
          <a:p>
            <a:pPr eaLnBrk="1" hangingPunct="1">
              <a:spcBef>
                <a:spcPct val="50000"/>
              </a:spcBef>
              <a:buClrTx/>
              <a:buSzTx/>
              <a:buFontTx/>
              <a:buNone/>
            </a:pPr>
            <a:r>
              <a:rPr lang="en-US" altLang="en-US" sz="3600" b="1">
                <a:solidFill>
                  <a:srgbClr val="0000FF"/>
                </a:solidFill>
              </a:rPr>
              <a:t>skill</a:t>
            </a:r>
          </a:p>
        </p:txBody>
      </p:sp>
      <p:sp>
        <p:nvSpPr>
          <p:cNvPr id="45070" name="Title 1">
            <a:extLst>
              <a:ext uri="{FF2B5EF4-FFF2-40B4-BE49-F238E27FC236}">
                <a16:creationId xmlns:a16="http://schemas.microsoft.com/office/drawing/2014/main" id="{412DCDAB-4624-DA4E-BFDD-1041777E0996}"/>
              </a:ext>
            </a:extLst>
          </p:cNvPr>
          <p:cNvSpPr txBox="1">
            <a:spLocks/>
          </p:cNvSpPr>
          <p:nvPr/>
        </p:nvSpPr>
        <p:spPr bwMode="auto">
          <a:xfrm>
            <a:off x="457200" y="381000"/>
            <a:ext cx="65087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18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1pPr>
            <a:lvl2pPr indent="-228600">
              <a:spcBef>
                <a:spcPts val="600"/>
              </a:spcBef>
              <a:buClr>
                <a:srgbClr val="4D0000"/>
              </a:buClr>
              <a:buSzPct val="100000"/>
              <a:buFont typeface="Wingdings 2" pitchFamily="2" charset="2"/>
              <a:buChar char="¡"/>
              <a:defRPr sz="2800">
                <a:solidFill>
                  <a:schemeClr val="tx2"/>
                </a:solidFill>
                <a:latin typeface="Century Gothic" panose="020B0502020202020204" pitchFamily="34" charset="0"/>
                <a:ea typeface="ＭＳ Ｐゴシック" panose="020B0600070205080204" pitchFamily="34" charset="-128"/>
              </a:defRPr>
            </a:lvl2pPr>
            <a:lvl3pPr marL="685800" indent="-228600">
              <a:spcBef>
                <a:spcPts val="600"/>
              </a:spcBef>
              <a:buClr>
                <a:schemeClr val="accent1"/>
              </a:buClr>
              <a:buSzPct val="100000"/>
              <a:buFont typeface="Wingdings 2" pitchFamily="2" charset="2"/>
              <a:buChar char="¡"/>
              <a:defRPr sz="2400">
                <a:solidFill>
                  <a:schemeClr val="tx2"/>
                </a:solidFill>
                <a:latin typeface="Century Gothic" panose="020B0502020202020204" pitchFamily="34" charset="0"/>
                <a:ea typeface="ＭＳ Ｐゴシック" panose="020B0600070205080204" pitchFamily="34" charset="-128"/>
              </a:defRPr>
            </a:lvl3pPr>
            <a:lvl4pPr marL="914400" indent="-228600">
              <a:spcBef>
                <a:spcPts val="600"/>
              </a:spcBef>
              <a:buClr>
                <a:srgbClr val="4D0000"/>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4pPr>
            <a:lvl5pPr marL="1143000" indent="-228600">
              <a:spcBef>
                <a:spcPts val="6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5pPr>
            <a:lvl6pPr marL="1600200" indent="-2286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6pPr>
            <a:lvl7pPr marL="2057400" indent="-2286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7pPr>
            <a:lvl8pPr marL="2514600" indent="-2286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8pPr>
            <a:lvl9pPr marL="2971800" indent="-2286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9pPr>
          </a:lstStyle>
          <a:p>
            <a:pPr defTabSz="914400" eaLnBrk="1" hangingPunct="1">
              <a:spcBef>
                <a:spcPct val="0"/>
              </a:spcBef>
              <a:buClrTx/>
              <a:buSzTx/>
              <a:buFontTx/>
              <a:buNone/>
            </a:pPr>
            <a:r>
              <a:rPr lang="en-US" altLang="en-US" sz="3600">
                <a:solidFill>
                  <a:schemeClr val="accent1"/>
                </a:solidFill>
              </a:rPr>
              <a:t>Introduction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accel="50000" decel="5000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accel="50000" decel="5000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slide(fromBottom)">
                                      <p:cBhvr>
                                        <p:cTn id="31" dur="500"/>
                                        <p:tgtEl>
                                          <p:spTgt spid="2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2" presetClass="entr" presetSubtype="4"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slide(fromBottom)">
                                      <p:cBhvr>
                                        <p:cTn id="36" dur="500"/>
                                        <p:tgtEl>
                                          <p:spTgt spid="2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2" presetClass="entr" presetSubtype="4"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slide(fromBottom)">
                                      <p:cBhvr>
                                        <p:cTn id="41" dur="500"/>
                                        <p:tgtEl>
                                          <p:spTgt spid="22"/>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2" presetClass="entr" presetSubtype="4"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slide(fromBottom)">
                                      <p:cBhvr>
                                        <p:cTn id="46" dur="500"/>
                                        <p:tgtEl>
                                          <p:spTgt spid="23"/>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2" presetClass="entr" presetSubtype="4"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slide(fromBottom)">
                                      <p:cBhvr>
                                        <p:cTn id="5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P spid="22" grpId="0"/>
      <p:bldP spid="23" grpId="0"/>
      <p:bldP spid="24" grpId="0"/>
      <p:bldP spid="25" grpId="0"/>
      <p:bldP spid="29" grpId="0" animBg="1"/>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a:extLst>
              <a:ext uri="{FF2B5EF4-FFF2-40B4-BE49-F238E27FC236}">
                <a16:creationId xmlns:a16="http://schemas.microsoft.com/office/drawing/2014/main" id="{0C71EE8C-39A2-DB44-94B6-5D6935793EAA}"/>
              </a:ext>
            </a:extLst>
          </p:cNvPr>
          <p:cNvSpPr>
            <a:spLocks noGrp="1"/>
          </p:cNvSpPr>
          <p:nvPr>
            <p:ph type="title"/>
          </p:nvPr>
        </p:nvSpPr>
        <p:spPr>
          <a:xfrm>
            <a:off x="457200" y="609600"/>
            <a:ext cx="6508750" cy="762000"/>
          </a:xfrm>
        </p:spPr>
        <p:txBody>
          <a:bodyPr/>
          <a:lstStyle/>
          <a:p>
            <a:pPr eaLnBrk="1" hangingPunct="1"/>
            <a:r>
              <a:rPr lang="en-US" altLang="en-US">
                <a:ea typeface="ＭＳ Ｐゴシック" panose="020B0600070205080204" pitchFamily="34" charset="-128"/>
              </a:rPr>
              <a:t>Illustration of learning:</a:t>
            </a:r>
          </a:p>
        </p:txBody>
      </p:sp>
      <p:pic>
        <p:nvPicPr>
          <p:cNvPr id="47106" name="Picture 4">
            <a:extLst>
              <a:ext uri="{FF2B5EF4-FFF2-40B4-BE49-F238E27FC236}">
                <a16:creationId xmlns:a16="http://schemas.microsoft.com/office/drawing/2014/main" id="{0CE2CE1C-EBF4-5B46-BDD1-ACCCB6AB0CB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209800"/>
            <a:ext cx="5662613"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D3088870-5860-F64A-BA07-4ACE1BD45C39}"/>
              </a:ext>
            </a:extLst>
          </p:cNvPr>
          <p:cNvSpPr txBox="1">
            <a:spLocks noChangeArrowheads="1"/>
          </p:cNvSpPr>
          <p:nvPr/>
        </p:nvSpPr>
        <p:spPr bwMode="auto">
          <a:xfrm>
            <a:off x="457200" y="1492250"/>
            <a:ext cx="7315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1pPr>
            <a:lvl2pPr marL="742950" indent="-285750">
              <a:spcBef>
                <a:spcPts val="600"/>
              </a:spcBef>
              <a:buClr>
                <a:srgbClr val="4D0000"/>
              </a:buClr>
              <a:buSzPct val="100000"/>
              <a:buFont typeface="Wingdings 2" pitchFamily="2" charset="2"/>
              <a:buChar char="¡"/>
              <a:defRPr sz="2800">
                <a:solidFill>
                  <a:schemeClr val="tx2"/>
                </a:solidFill>
                <a:latin typeface="Century Gothic" panose="020B0502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itchFamily="2" charset="2"/>
              <a:buChar char="¡"/>
              <a:defRPr sz="2400">
                <a:solidFill>
                  <a:schemeClr val="tx2"/>
                </a:solidFill>
                <a:latin typeface="Century Gothic" panose="020B0502020202020204" pitchFamily="34" charset="0"/>
                <a:ea typeface="ＭＳ Ｐゴシック" panose="020B0600070205080204" pitchFamily="34" charset="-128"/>
              </a:defRPr>
            </a:lvl3pPr>
            <a:lvl4pPr marL="1600200" indent="-228600">
              <a:spcBef>
                <a:spcPts val="600"/>
              </a:spcBef>
              <a:buClr>
                <a:srgbClr val="4D0000"/>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9pPr>
          </a:lstStyle>
          <a:p>
            <a:pPr eaLnBrk="1" hangingPunct="1">
              <a:spcBef>
                <a:spcPct val="0"/>
              </a:spcBef>
              <a:buClrTx/>
              <a:buSzTx/>
              <a:buFontTx/>
              <a:buNone/>
            </a:pPr>
            <a:r>
              <a:rPr lang="en-US" altLang="en-US" b="1">
                <a:solidFill>
                  <a:schemeClr val="tx1"/>
                </a:solidFill>
              </a:rPr>
              <a:t>How do you plan to teach your teenager to drive?</a:t>
            </a:r>
          </a:p>
        </p:txBody>
      </p:sp>
      <p:sp>
        <p:nvSpPr>
          <p:cNvPr id="7" name="TextBox 6">
            <a:extLst>
              <a:ext uri="{FF2B5EF4-FFF2-40B4-BE49-F238E27FC236}">
                <a16:creationId xmlns:a16="http://schemas.microsoft.com/office/drawing/2014/main" id="{EB9F16A3-3CCC-8D4D-8F88-4A84B97683EF}"/>
              </a:ext>
            </a:extLst>
          </p:cNvPr>
          <p:cNvSpPr txBox="1">
            <a:spLocks noChangeArrowheads="1"/>
          </p:cNvSpPr>
          <p:nvPr/>
        </p:nvSpPr>
        <p:spPr bwMode="auto">
          <a:xfrm>
            <a:off x="6119813" y="1892300"/>
            <a:ext cx="3024187" cy="498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1pPr>
            <a:lvl2pPr marL="742950" indent="-285750">
              <a:spcBef>
                <a:spcPts val="600"/>
              </a:spcBef>
              <a:buClr>
                <a:srgbClr val="4D0000"/>
              </a:buClr>
              <a:buSzPct val="100000"/>
              <a:buFont typeface="Wingdings 2" pitchFamily="2" charset="2"/>
              <a:buChar char="¡"/>
              <a:defRPr sz="2800">
                <a:solidFill>
                  <a:schemeClr val="tx2"/>
                </a:solidFill>
                <a:latin typeface="Century Gothic" panose="020B0502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itchFamily="2" charset="2"/>
              <a:buChar char="¡"/>
              <a:defRPr sz="2400">
                <a:solidFill>
                  <a:schemeClr val="tx2"/>
                </a:solidFill>
                <a:latin typeface="Century Gothic" panose="020B0502020202020204" pitchFamily="34" charset="0"/>
                <a:ea typeface="ＭＳ Ｐゴシック" panose="020B0600070205080204" pitchFamily="34" charset="-128"/>
              </a:defRPr>
            </a:lvl3pPr>
            <a:lvl4pPr marL="1600200" indent="-228600">
              <a:spcBef>
                <a:spcPts val="600"/>
              </a:spcBef>
              <a:buClr>
                <a:srgbClr val="4D0000"/>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9pPr>
          </a:lstStyle>
          <a:p>
            <a:pPr eaLnBrk="1" hangingPunct="1">
              <a:spcBef>
                <a:spcPct val="0"/>
              </a:spcBef>
              <a:buClrTx/>
              <a:buSzTx/>
              <a:buFontTx/>
              <a:buNone/>
            </a:pPr>
            <a:r>
              <a:rPr lang="en-US" altLang="en-US" b="1">
                <a:solidFill>
                  <a:srgbClr val="0000FF"/>
                </a:solidFill>
              </a:rPr>
              <a:t>-explicit explanation  </a:t>
            </a:r>
          </a:p>
          <a:p>
            <a:pPr eaLnBrk="1" hangingPunct="1">
              <a:spcBef>
                <a:spcPct val="0"/>
              </a:spcBef>
              <a:buClrTx/>
              <a:buSzTx/>
              <a:buFontTx/>
              <a:buNone/>
            </a:pPr>
            <a:r>
              <a:rPr lang="en-US" altLang="en-US" b="1">
                <a:solidFill>
                  <a:srgbClr val="0000FF"/>
                </a:solidFill>
              </a:rPr>
              <a:t>  of all steps</a:t>
            </a:r>
          </a:p>
          <a:p>
            <a:pPr eaLnBrk="1" hangingPunct="1">
              <a:spcBef>
                <a:spcPct val="0"/>
              </a:spcBef>
              <a:buClrTx/>
              <a:buSzTx/>
              <a:buFontTx/>
              <a:buNone/>
            </a:pPr>
            <a:r>
              <a:rPr lang="en-US" altLang="en-US" b="1">
                <a:solidFill>
                  <a:schemeClr val="tx1"/>
                </a:solidFill>
              </a:rPr>
              <a:t>-demonstrate skill you </a:t>
            </a:r>
          </a:p>
          <a:p>
            <a:pPr eaLnBrk="1" hangingPunct="1">
              <a:spcBef>
                <a:spcPct val="0"/>
              </a:spcBef>
              <a:buClrTx/>
              <a:buSzTx/>
              <a:buFontTx/>
              <a:buNone/>
            </a:pPr>
            <a:r>
              <a:rPr lang="en-US" altLang="en-US" b="1">
                <a:solidFill>
                  <a:schemeClr val="tx1"/>
                </a:solidFill>
              </a:rPr>
              <a:t> expect</a:t>
            </a:r>
          </a:p>
          <a:p>
            <a:pPr eaLnBrk="1" hangingPunct="1">
              <a:spcBef>
                <a:spcPct val="0"/>
              </a:spcBef>
              <a:buClrTx/>
              <a:buSzTx/>
              <a:buFontTx/>
              <a:buNone/>
            </a:pPr>
            <a:r>
              <a:rPr lang="en-US" altLang="en-US" b="1">
                <a:solidFill>
                  <a:srgbClr val="FF0000"/>
                </a:solidFill>
              </a:rPr>
              <a:t>-high expectation:</a:t>
            </a:r>
          </a:p>
          <a:p>
            <a:pPr eaLnBrk="1" hangingPunct="1">
              <a:spcBef>
                <a:spcPct val="0"/>
              </a:spcBef>
              <a:buClrTx/>
              <a:buSzTx/>
              <a:buFontTx/>
              <a:buNone/>
            </a:pPr>
            <a:r>
              <a:rPr lang="en-US" altLang="en-US" b="1">
                <a:solidFill>
                  <a:srgbClr val="FF0000"/>
                </a:solidFill>
              </a:rPr>
              <a:t> expect mastery</a:t>
            </a:r>
          </a:p>
          <a:p>
            <a:pPr eaLnBrk="1" hangingPunct="1">
              <a:spcBef>
                <a:spcPct val="0"/>
              </a:spcBef>
              <a:buClrTx/>
              <a:buSzTx/>
              <a:buFontTx/>
              <a:buNone/>
            </a:pPr>
            <a:r>
              <a:rPr lang="en-US" altLang="en-US" b="1">
                <a:solidFill>
                  <a:srgbClr val="008000"/>
                </a:solidFill>
              </a:rPr>
              <a:t>-expect transfer of skill</a:t>
            </a:r>
          </a:p>
          <a:p>
            <a:pPr eaLnBrk="1" hangingPunct="1">
              <a:spcBef>
                <a:spcPct val="0"/>
              </a:spcBef>
              <a:buClrTx/>
              <a:buSzTx/>
              <a:buFontTx/>
              <a:buNone/>
            </a:pPr>
            <a:r>
              <a:rPr lang="en-US" altLang="en-US" b="1">
                <a:solidFill>
                  <a:srgbClr val="0000FF"/>
                </a:solidFill>
              </a:rPr>
              <a:t>-guided instruction</a:t>
            </a:r>
          </a:p>
          <a:p>
            <a:pPr eaLnBrk="1" hangingPunct="1">
              <a:spcBef>
                <a:spcPct val="0"/>
              </a:spcBef>
              <a:buClrTx/>
              <a:buSzTx/>
              <a:buFontTx/>
              <a:buNone/>
            </a:pPr>
            <a:r>
              <a:rPr lang="en-US" altLang="en-US" b="1">
                <a:solidFill>
                  <a:schemeClr val="tx1"/>
                </a:solidFill>
              </a:rPr>
              <a:t>-corrective feedback </a:t>
            </a:r>
          </a:p>
          <a:p>
            <a:pPr eaLnBrk="1" hangingPunct="1">
              <a:spcBef>
                <a:spcPct val="0"/>
              </a:spcBef>
              <a:buClrTx/>
              <a:buSzTx/>
              <a:buFontTx/>
              <a:buNone/>
            </a:pPr>
            <a:r>
              <a:rPr lang="en-US" altLang="en-US" b="1">
                <a:solidFill>
                  <a:schemeClr val="tx1"/>
                </a:solidFill>
              </a:rPr>
              <a:t>  often</a:t>
            </a:r>
          </a:p>
          <a:p>
            <a:pPr eaLnBrk="1" hangingPunct="1">
              <a:spcBef>
                <a:spcPct val="0"/>
              </a:spcBef>
              <a:buClrTx/>
              <a:buSzTx/>
              <a:buFontTx/>
              <a:buNone/>
            </a:pPr>
            <a:r>
              <a:rPr lang="en-US" altLang="en-US" b="1">
                <a:solidFill>
                  <a:srgbClr val="FF0000"/>
                </a:solidFill>
              </a:rPr>
              <a:t>-scaffold/mentor</a:t>
            </a:r>
          </a:p>
          <a:p>
            <a:pPr eaLnBrk="1" hangingPunct="1">
              <a:spcBef>
                <a:spcPct val="0"/>
              </a:spcBef>
              <a:buClrTx/>
              <a:buSzTx/>
              <a:buFontTx/>
              <a:buNone/>
            </a:pPr>
            <a:r>
              <a:rPr lang="en-US" altLang="en-US" b="1">
                <a:solidFill>
                  <a:srgbClr val="008000"/>
                </a:solidFill>
              </a:rPr>
              <a:t>-provide lots of  </a:t>
            </a:r>
          </a:p>
          <a:p>
            <a:pPr eaLnBrk="1" hangingPunct="1">
              <a:spcBef>
                <a:spcPct val="0"/>
              </a:spcBef>
              <a:buClrTx/>
              <a:buSzTx/>
              <a:buFontTx/>
              <a:buNone/>
            </a:pPr>
            <a:r>
              <a:rPr lang="en-US" altLang="en-US" b="1">
                <a:solidFill>
                  <a:srgbClr val="008000"/>
                </a:solidFill>
              </a:rPr>
              <a:t>  practice</a:t>
            </a:r>
          </a:p>
          <a:p>
            <a:pPr eaLnBrk="1" hangingPunct="1">
              <a:spcBef>
                <a:spcPct val="0"/>
              </a:spcBef>
              <a:buClrTx/>
              <a:buSzTx/>
              <a:buFontTx/>
              <a:buNone/>
            </a:pPr>
            <a:r>
              <a:rPr lang="en-US" altLang="en-US" b="1">
                <a:solidFill>
                  <a:srgbClr val="0000FF"/>
                </a:solidFill>
              </a:rPr>
              <a:t>-make sure they feel  </a:t>
            </a:r>
          </a:p>
          <a:p>
            <a:pPr eaLnBrk="1" hangingPunct="1">
              <a:spcBef>
                <a:spcPct val="0"/>
              </a:spcBef>
              <a:buClrTx/>
              <a:buSzTx/>
              <a:buFontTx/>
              <a:buNone/>
            </a:pPr>
            <a:r>
              <a:rPr lang="en-US" altLang="en-US" b="1">
                <a:solidFill>
                  <a:srgbClr val="0000FF"/>
                </a:solidFill>
              </a:rPr>
              <a:t>  success</a:t>
            </a:r>
          </a:p>
          <a:p>
            <a:pPr eaLnBrk="1" hangingPunct="1">
              <a:spcBef>
                <a:spcPct val="0"/>
              </a:spcBef>
              <a:buClrTx/>
              <a:buSzTx/>
              <a:buFontTx/>
              <a:buNone/>
            </a:pPr>
            <a:endParaRPr lang="en-US" altLang="en-US" sz="1800">
              <a:solidFill>
                <a:schemeClr val="tx1"/>
              </a:solidFill>
            </a:endParaRPr>
          </a:p>
          <a:p>
            <a:pPr eaLnBrk="1" hangingPunct="1">
              <a:spcBef>
                <a:spcPct val="0"/>
              </a:spcBef>
              <a:buClrTx/>
              <a:buSzTx/>
              <a:buFontTx/>
              <a:buNone/>
            </a:pPr>
            <a:endParaRPr lang="en-US" altLang="en-US" sz="180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from="(-#ppt_w/2)" to="(#ppt_x)" calcmode="lin" valueType="num">
                                      <p:cBhvr>
                                        <p:cTn id="7" dur="600" fill="hold">
                                          <p:stCondLst>
                                            <p:cond delay="0"/>
                                          </p:stCondLst>
                                        </p:cTn>
                                        <p:tgtEl>
                                          <p:spTgt spid="6"/>
                                        </p:tgtEl>
                                        <p:attrNameLst>
                                          <p:attrName>ppt_x</p:attrName>
                                        </p:attrNameLst>
                                      </p:cBhvr>
                                    </p:anim>
                                    <p:anim from="0" to="-1.0" calcmode="lin" valueType="num">
                                      <p:cBhvr>
                                        <p:cTn id="8" dur="200" decel="50000" autoRev="1" fill="hold">
                                          <p:stCondLst>
                                            <p:cond delay="600"/>
                                          </p:stCondLst>
                                        </p:cTn>
                                        <p:tgtEl>
                                          <p:spTgt spid="6"/>
                                        </p:tgtEl>
                                        <p:attrNameLst>
                                          <p:attrName>xshear</p:attrName>
                                        </p:attrNameLst>
                                      </p:cBhvr>
                                    </p:anim>
                                    <p:animScale>
                                      <p:cBhvr>
                                        <p:cTn id="9" dur="200" decel="100000" autoRev="1" fill="hold">
                                          <p:stCondLst>
                                            <p:cond delay="600"/>
                                          </p:stCondLst>
                                        </p:cTn>
                                        <p:tgtEl>
                                          <p:spTgt spid="6"/>
                                        </p:tgtEl>
                                      </p:cBhvr>
                                      <p:from x="100000" y="100000"/>
                                      <p:to x="80000" y="100000"/>
                                    </p:animScale>
                                    <p:anim by="(#ppt_h/3+#ppt_w*0.1)" calcmode="lin" valueType="num">
                                      <p:cBhvr additive="sum">
                                        <p:cTn id="10" dur="200" decel="100000" autoRev="1" fill="hold">
                                          <p:stCondLst>
                                            <p:cond delay="600"/>
                                          </p:stCondLst>
                                        </p:cTn>
                                        <p:tgtEl>
                                          <p:spTgt spid="6"/>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C9E2D679-A735-294E-897A-980415104996}"/>
              </a:ext>
            </a:extLst>
          </p:cNvPr>
          <p:cNvSpPr>
            <a:spLocks noGrp="1"/>
          </p:cNvSpPr>
          <p:nvPr>
            <p:ph type="ctrTitle"/>
          </p:nvPr>
        </p:nvSpPr>
        <p:spPr>
          <a:xfrm>
            <a:off x="3505200" y="304800"/>
            <a:ext cx="4953000" cy="3657600"/>
          </a:xfrm>
        </p:spPr>
        <p:txBody>
          <a:bodyPr/>
          <a:lstStyle/>
          <a:p>
            <a:pPr>
              <a:defRPr/>
            </a:pPr>
            <a:r>
              <a:rPr lang="en-US" altLang="en-US" dirty="0">
                <a:solidFill>
                  <a:schemeClr val="bg1"/>
                </a:solidFill>
                <a:latin typeface="Franklin Gothic Medium" panose="020B0603020102020204" pitchFamily="34" charset="0"/>
                <a:ea typeface="ＭＳ Ｐゴシック" panose="020B0600070205080204" pitchFamily="34" charset="-128"/>
              </a:rPr>
              <a:t>Tantalizing Teaching Techniques that </a:t>
            </a:r>
            <a:br>
              <a:rPr lang="en-US" altLang="en-US" dirty="0">
                <a:solidFill>
                  <a:schemeClr val="bg1"/>
                </a:solidFill>
                <a:latin typeface="Franklin Gothic Medium" panose="020B0603020102020204" pitchFamily="34" charset="0"/>
                <a:ea typeface="ＭＳ Ｐゴシック" panose="020B0600070205080204" pitchFamily="34" charset="-128"/>
              </a:rPr>
            </a:br>
            <a:r>
              <a:rPr lang="en-US" altLang="en-US" dirty="0">
                <a:solidFill>
                  <a:schemeClr val="bg1"/>
                </a:solidFill>
                <a:latin typeface="Franklin Gothic Medium" panose="020B0603020102020204" pitchFamily="34" charset="0"/>
                <a:ea typeface="ＭＳ Ｐゴシック" panose="020B0600070205080204" pitchFamily="34" charset="-128"/>
              </a:rPr>
              <a:t>Target the Tepid </a:t>
            </a:r>
            <a:br>
              <a:rPr lang="en-US" altLang="en-US" dirty="0">
                <a:ea typeface="ＭＳ Ｐゴシック" panose="020B0600070205080204" pitchFamily="34" charset="-128"/>
              </a:rPr>
            </a:br>
            <a:endParaRPr lang="en-US" altLang="en-US" sz="2600" b="1" dirty="0">
              <a:solidFill>
                <a:schemeClr val="tx1"/>
              </a:solidFill>
              <a:ea typeface="ＭＳ Ｐゴシック" panose="020B0600070205080204" pitchFamily="34" charset="-128"/>
            </a:endParaRPr>
          </a:p>
        </p:txBody>
      </p:sp>
      <p:sp>
        <p:nvSpPr>
          <p:cNvPr id="22530" name="Subtitle 2">
            <a:extLst>
              <a:ext uri="{FF2B5EF4-FFF2-40B4-BE49-F238E27FC236}">
                <a16:creationId xmlns:a16="http://schemas.microsoft.com/office/drawing/2014/main" id="{48D700E7-CF6B-4945-9024-33A5A6584939}"/>
              </a:ext>
            </a:extLst>
          </p:cNvPr>
          <p:cNvSpPr>
            <a:spLocks noGrp="1"/>
          </p:cNvSpPr>
          <p:nvPr>
            <p:ph type="subTitle" idx="1"/>
          </p:nvPr>
        </p:nvSpPr>
        <p:spPr>
          <a:xfrm>
            <a:off x="381000" y="5006975"/>
            <a:ext cx="4262438" cy="1851025"/>
          </a:xfrm>
        </p:spPr>
        <p:txBody>
          <a:bodyPr/>
          <a:lstStyle/>
          <a:p>
            <a:pPr>
              <a:lnSpc>
                <a:spcPct val="90000"/>
              </a:lnSpc>
              <a:spcBef>
                <a:spcPct val="0"/>
              </a:spcBef>
              <a:buFont typeface="Wingdings 2" pitchFamily="2" charset="2"/>
              <a:buNone/>
              <a:defRPr/>
            </a:pPr>
            <a:r>
              <a:rPr lang="en-US" altLang="en-US" sz="2400" dirty="0">
                <a:solidFill>
                  <a:srgbClr val="0070C0"/>
                </a:solidFill>
                <a:ea typeface="ＭＳ Ｐゴシック" panose="020B0600070205080204" pitchFamily="34" charset="-128"/>
              </a:rPr>
              <a:t>Dr. Chris Mattatall</a:t>
            </a:r>
          </a:p>
          <a:p>
            <a:pPr>
              <a:lnSpc>
                <a:spcPct val="90000"/>
              </a:lnSpc>
              <a:spcBef>
                <a:spcPct val="0"/>
              </a:spcBef>
              <a:buFont typeface="Wingdings 2" pitchFamily="2" charset="2"/>
              <a:buNone/>
              <a:defRPr/>
            </a:pPr>
            <a:r>
              <a:rPr lang="en-US" altLang="en-US" sz="2400" dirty="0">
                <a:solidFill>
                  <a:srgbClr val="0070C0"/>
                </a:solidFill>
                <a:ea typeface="ＭＳ Ｐゴシック" panose="020B0600070205080204" pitchFamily="34" charset="-128"/>
              </a:rPr>
              <a:t>University of Lethbridge</a:t>
            </a:r>
          </a:p>
          <a:p>
            <a:pPr>
              <a:lnSpc>
                <a:spcPct val="90000"/>
              </a:lnSpc>
              <a:spcBef>
                <a:spcPct val="0"/>
              </a:spcBef>
              <a:buFont typeface="Wingdings 2" pitchFamily="2" charset="2"/>
              <a:buNone/>
              <a:defRPr/>
            </a:pPr>
            <a:endParaRPr lang="en-US" altLang="en-US" sz="2400" dirty="0">
              <a:solidFill>
                <a:srgbClr val="0070C0"/>
              </a:solidFill>
              <a:ea typeface="ＭＳ Ｐゴシック" panose="020B0600070205080204" pitchFamily="34" charset="-128"/>
            </a:endParaRPr>
          </a:p>
          <a:p>
            <a:pPr>
              <a:lnSpc>
                <a:spcPct val="90000"/>
              </a:lnSpc>
              <a:spcBef>
                <a:spcPct val="0"/>
              </a:spcBef>
              <a:buFont typeface="Wingdings 2" pitchFamily="2" charset="2"/>
              <a:buNone/>
              <a:defRPr/>
            </a:pPr>
            <a:r>
              <a:rPr lang="en-US" altLang="en-US" sz="2400" dirty="0">
                <a:solidFill>
                  <a:srgbClr val="0070C0"/>
                </a:solidFill>
                <a:ea typeface="ＭＳ Ｐゴシック" panose="020B0600070205080204" pitchFamily="34" charset="-128"/>
              </a:rPr>
              <a:t>chris.mattatall@uleth.ca</a:t>
            </a:r>
          </a:p>
          <a:p>
            <a:pPr>
              <a:lnSpc>
                <a:spcPct val="90000"/>
              </a:lnSpc>
              <a:spcBef>
                <a:spcPct val="0"/>
              </a:spcBef>
              <a:buFont typeface="Wingdings 2" pitchFamily="2" charset="2"/>
              <a:buNone/>
              <a:defRPr/>
            </a:pPr>
            <a:endParaRPr lang="en-US" altLang="en-US" sz="2400" dirty="0">
              <a:solidFill>
                <a:srgbClr val="0070C0"/>
              </a:solidFill>
              <a:ea typeface="ＭＳ Ｐゴシック" panose="020B0600070205080204" pitchFamily="34" charset="-128"/>
            </a:endParaRPr>
          </a:p>
          <a:p>
            <a:pPr>
              <a:lnSpc>
                <a:spcPct val="90000"/>
              </a:lnSpc>
              <a:spcBef>
                <a:spcPct val="0"/>
              </a:spcBef>
              <a:buFont typeface="Wingdings 2" pitchFamily="2" charset="2"/>
              <a:buNone/>
              <a:defRPr/>
            </a:pPr>
            <a:endParaRPr lang="en-US" altLang="en-US" sz="2400" dirty="0">
              <a:solidFill>
                <a:srgbClr val="0070C0"/>
              </a:solidFill>
              <a:ea typeface="ＭＳ Ｐゴシック" panose="020B0600070205080204" pitchFamily="34" charset="-128"/>
            </a:endParaRPr>
          </a:p>
        </p:txBody>
      </p:sp>
      <p:sp>
        <p:nvSpPr>
          <p:cNvPr id="48131" name="TextBox 4">
            <a:extLst>
              <a:ext uri="{FF2B5EF4-FFF2-40B4-BE49-F238E27FC236}">
                <a16:creationId xmlns:a16="http://schemas.microsoft.com/office/drawing/2014/main" id="{0E35E3A8-0D5A-A345-935A-EFE0253BC560}"/>
              </a:ext>
            </a:extLst>
          </p:cNvPr>
          <p:cNvSpPr txBox="1">
            <a:spLocks noChangeArrowheads="1"/>
          </p:cNvSpPr>
          <p:nvPr/>
        </p:nvSpPr>
        <p:spPr bwMode="auto">
          <a:xfrm>
            <a:off x="395288" y="549275"/>
            <a:ext cx="3313112"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1pPr>
            <a:lvl2pPr marL="742950" indent="-285750">
              <a:spcBef>
                <a:spcPts val="600"/>
              </a:spcBef>
              <a:buClr>
                <a:srgbClr val="4D0000"/>
              </a:buClr>
              <a:buSzPct val="100000"/>
              <a:buFont typeface="Wingdings 2" pitchFamily="2" charset="2"/>
              <a:buChar char="¡"/>
              <a:defRPr sz="2800">
                <a:solidFill>
                  <a:schemeClr val="tx2"/>
                </a:solidFill>
                <a:latin typeface="Century Gothic" panose="020B0502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itchFamily="2" charset="2"/>
              <a:buChar char="¡"/>
              <a:defRPr sz="2400">
                <a:solidFill>
                  <a:schemeClr val="tx2"/>
                </a:solidFill>
                <a:latin typeface="Century Gothic" panose="020B0502020202020204" pitchFamily="34" charset="0"/>
                <a:ea typeface="ＭＳ Ｐゴシック" panose="020B0600070205080204" pitchFamily="34" charset="-128"/>
              </a:defRPr>
            </a:lvl3pPr>
            <a:lvl4pPr marL="1600200" indent="-228600">
              <a:spcBef>
                <a:spcPts val="600"/>
              </a:spcBef>
              <a:buClr>
                <a:srgbClr val="4D0000"/>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20000" b="1">
                <a:solidFill>
                  <a:srgbClr val="0000FF"/>
                </a:solidFill>
                <a:latin typeface="Helvetica Neue Condensed" panose="02000503000000020004" pitchFamily="2" charset="0"/>
              </a:rPr>
              <a:t>10</a:t>
            </a:r>
          </a:p>
        </p:txBody>
      </p:sp>
      <p:pic>
        <p:nvPicPr>
          <p:cNvPr id="48132" name="Picture 1">
            <a:extLst>
              <a:ext uri="{FF2B5EF4-FFF2-40B4-BE49-F238E27FC236}">
                <a16:creationId xmlns:a16="http://schemas.microsoft.com/office/drawing/2014/main" id="{698B9906-6FF1-DB47-BD20-F97C2DD71E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5024438"/>
            <a:ext cx="1057275"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TextBox 1">
            <a:extLst>
              <a:ext uri="{FF2B5EF4-FFF2-40B4-BE49-F238E27FC236}">
                <a16:creationId xmlns:a16="http://schemas.microsoft.com/office/drawing/2014/main" id="{1AD1451E-877F-144D-9C95-6A3601D66D7D}"/>
              </a:ext>
            </a:extLst>
          </p:cNvPr>
          <p:cNvSpPr txBox="1">
            <a:spLocks noChangeArrowheads="1"/>
          </p:cNvSpPr>
          <p:nvPr/>
        </p:nvSpPr>
        <p:spPr bwMode="auto">
          <a:xfrm>
            <a:off x="468313" y="4140200"/>
            <a:ext cx="8283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400"/>
              <a:t>Principles of Cognitive Neuroscience in Classroom Practice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C9E2D679-A735-294E-897A-980415104996}"/>
              </a:ext>
            </a:extLst>
          </p:cNvPr>
          <p:cNvSpPr>
            <a:spLocks noGrp="1"/>
          </p:cNvSpPr>
          <p:nvPr>
            <p:ph type="ctrTitle"/>
          </p:nvPr>
        </p:nvSpPr>
        <p:spPr>
          <a:xfrm>
            <a:off x="3505200" y="304800"/>
            <a:ext cx="4953000" cy="3657600"/>
          </a:xfrm>
        </p:spPr>
        <p:txBody>
          <a:bodyPr/>
          <a:lstStyle/>
          <a:p>
            <a:pPr>
              <a:defRPr/>
            </a:pPr>
            <a:r>
              <a:rPr lang="en-US" altLang="en-US" dirty="0">
                <a:solidFill>
                  <a:schemeClr val="bg1"/>
                </a:solidFill>
                <a:latin typeface="Franklin Gothic Medium" panose="020B0603020102020204" pitchFamily="34" charset="0"/>
                <a:ea typeface="ＭＳ Ｐゴシック" panose="020B0600070205080204" pitchFamily="34" charset="-128"/>
              </a:rPr>
              <a:t>Things to consider when planning your instruction for all students</a:t>
            </a:r>
            <a:br>
              <a:rPr lang="en-US" altLang="en-US" dirty="0">
                <a:ea typeface="ＭＳ Ｐゴシック" panose="020B0600070205080204" pitchFamily="34" charset="-128"/>
              </a:rPr>
            </a:br>
            <a:endParaRPr lang="en-US" altLang="en-US" sz="2600" b="1" dirty="0">
              <a:solidFill>
                <a:schemeClr val="tx1"/>
              </a:solidFill>
              <a:ea typeface="ＭＳ Ｐゴシック" panose="020B0600070205080204" pitchFamily="34" charset="-128"/>
            </a:endParaRPr>
          </a:p>
        </p:txBody>
      </p:sp>
      <p:sp>
        <p:nvSpPr>
          <p:cNvPr id="22530" name="Subtitle 2">
            <a:extLst>
              <a:ext uri="{FF2B5EF4-FFF2-40B4-BE49-F238E27FC236}">
                <a16:creationId xmlns:a16="http://schemas.microsoft.com/office/drawing/2014/main" id="{48D700E7-CF6B-4945-9024-33A5A6584939}"/>
              </a:ext>
            </a:extLst>
          </p:cNvPr>
          <p:cNvSpPr>
            <a:spLocks noGrp="1"/>
          </p:cNvSpPr>
          <p:nvPr>
            <p:ph type="subTitle" idx="1"/>
          </p:nvPr>
        </p:nvSpPr>
        <p:spPr>
          <a:xfrm>
            <a:off x="381000" y="5006975"/>
            <a:ext cx="4262438" cy="1851025"/>
          </a:xfrm>
        </p:spPr>
        <p:txBody>
          <a:bodyPr/>
          <a:lstStyle/>
          <a:p>
            <a:pPr>
              <a:lnSpc>
                <a:spcPct val="90000"/>
              </a:lnSpc>
              <a:spcBef>
                <a:spcPct val="0"/>
              </a:spcBef>
              <a:buFont typeface="Wingdings 2" pitchFamily="2" charset="2"/>
              <a:buNone/>
              <a:defRPr/>
            </a:pPr>
            <a:r>
              <a:rPr lang="en-US" altLang="en-US" sz="2400" dirty="0">
                <a:solidFill>
                  <a:srgbClr val="0070C0"/>
                </a:solidFill>
                <a:ea typeface="ＭＳ Ｐゴシック" panose="020B0600070205080204" pitchFamily="34" charset="-128"/>
              </a:rPr>
              <a:t>Dr. Chris Mattatall</a:t>
            </a:r>
          </a:p>
          <a:p>
            <a:pPr>
              <a:lnSpc>
                <a:spcPct val="90000"/>
              </a:lnSpc>
              <a:spcBef>
                <a:spcPct val="0"/>
              </a:spcBef>
              <a:buFont typeface="Wingdings 2" pitchFamily="2" charset="2"/>
              <a:buNone/>
              <a:defRPr/>
            </a:pPr>
            <a:r>
              <a:rPr lang="en-US" altLang="en-US" sz="2400" dirty="0">
                <a:solidFill>
                  <a:srgbClr val="0070C0"/>
                </a:solidFill>
                <a:ea typeface="ＭＳ Ｐゴシック" panose="020B0600070205080204" pitchFamily="34" charset="-128"/>
              </a:rPr>
              <a:t>University of Lethbridge</a:t>
            </a:r>
          </a:p>
          <a:p>
            <a:pPr>
              <a:lnSpc>
                <a:spcPct val="90000"/>
              </a:lnSpc>
              <a:spcBef>
                <a:spcPct val="0"/>
              </a:spcBef>
              <a:buFont typeface="Wingdings 2" pitchFamily="2" charset="2"/>
              <a:buNone/>
              <a:defRPr/>
            </a:pPr>
            <a:endParaRPr lang="en-US" altLang="en-US" sz="2400" dirty="0">
              <a:solidFill>
                <a:srgbClr val="0070C0"/>
              </a:solidFill>
              <a:ea typeface="ＭＳ Ｐゴシック" panose="020B0600070205080204" pitchFamily="34" charset="-128"/>
            </a:endParaRPr>
          </a:p>
          <a:p>
            <a:pPr>
              <a:lnSpc>
                <a:spcPct val="90000"/>
              </a:lnSpc>
              <a:spcBef>
                <a:spcPct val="0"/>
              </a:spcBef>
              <a:buFont typeface="Wingdings 2" pitchFamily="2" charset="2"/>
              <a:buNone/>
              <a:defRPr/>
            </a:pPr>
            <a:r>
              <a:rPr lang="en-US" altLang="en-US" sz="2400" dirty="0">
                <a:solidFill>
                  <a:srgbClr val="0070C0"/>
                </a:solidFill>
                <a:ea typeface="ＭＳ Ｐゴシック" panose="020B0600070205080204" pitchFamily="34" charset="-128"/>
              </a:rPr>
              <a:t>chris.mattatall@uleth.ca</a:t>
            </a:r>
          </a:p>
          <a:p>
            <a:pPr>
              <a:lnSpc>
                <a:spcPct val="90000"/>
              </a:lnSpc>
              <a:spcBef>
                <a:spcPct val="0"/>
              </a:spcBef>
              <a:buFont typeface="Wingdings 2" pitchFamily="2" charset="2"/>
              <a:buNone/>
              <a:defRPr/>
            </a:pPr>
            <a:endParaRPr lang="en-US" altLang="en-US" sz="2400" dirty="0">
              <a:solidFill>
                <a:srgbClr val="0070C0"/>
              </a:solidFill>
              <a:ea typeface="ＭＳ Ｐゴシック" panose="020B0600070205080204" pitchFamily="34" charset="-128"/>
            </a:endParaRPr>
          </a:p>
          <a:p>
            <a:pPr>
              <a:lnSpc>
                <a:spcPct val="90000"/>
              </a:lnSpc>
              <a:spcBef>
                <a:spcPct val="0"/>
              </a:spcBef>
              <a:buFont typeface="Wingdings 2" pitchFamily="2" charset="2"/>
              <a:buNone/>
              <a:defRPr/>
            </a:pPr>
            <a:endParaRPr lang="en-US" altLang="en-US" sz="2400" dirty="0">
              <a:solidFill>
                <a:srgbClr val="0070C0"/>
              </a:solidFill>
              <a:ea typeface="ＭＳ Ｐゴシック" panose="020B0600070205080204" pitchFamily="34" charset="-128"/>
            </a:endParaRPr>
          </a:p>
        </p:txBody>
      </p:sp>
      <p:sp>
        <p:nvSpPr>
          <p:cNvPr id="50179" name="TextBox 4">
            <a:extLst>
              <a:ext uri="{FF2B5EF4-FFF2-40B4-BE49-F238E27FC236}">
                <a16:creationId xmlns:a16="http://schemas.microsoft.com/office/drawing/2014/main" id="{D1766FF5-B1E2-574E-9DE5-36356FC4A31D}"/>
              </a:ext>
            </a:extLst>
          </p:cNvPr>
          <p:cNvSpPr txBox="1">
            <a:spLocks noChangeArrowheads="1"/>
          </p:cNvSpPr>
          <p:nvPr/>
        </p:nvSpPr>
        <p:spPr bwMode="auto">
          <a:xfrm>
            <a:off x="395288" y="549275"/>
            <a:ext cx="3313112"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1pPr>
            <a:lvl2pPr marL="742950" indent="-285750">
              <a:spcBef>
                <a:spcPts val="600"/>
              </a:spcBef>
              <a:buClr>
                <a:srgbClr val="4D0000"/>
              </a:buClr>
              <a:buSzPct val="100000"/>
              <a:buFont typeface="Wingdings 2" pitchFamily="2" charset="2"/>
              <a:buChar char="¡"/>
              <a:defRPr sz="2800">
                <a:solidFill>
                  <a:schemeClr val="tx2"/>
                </a:solidFill>
                <a:latin typeface="Century Gothic" panose="020B0502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itchFamily="2" charset="2"/>
              <a:buChar char="¡"/>
              <a:defRPr sz="2400">
                <a:solidFill>
                  <a:schemeClr val="tx2"/>
                </a:solidFill>
                <a:latin typeface="Century Gothic" panose="020B0502020202020204" pitchFamily="34" charset="0"/>
                <a:ea typeface="ＭＳ Ｐゴシック" panose="020B0600070205080204" pitchFamily="34" charset="-128"/>
              </a:defRPr>
            </a:lvl3pPr>
            <a:lvl4pPr marL="1600200" indent="-228600">
              <a:spcBef>
                <a:spcPts val="600"/>
              </a:spcBef>
              <a:buClr>
                <a:srgbClr val="4D0000"/>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20000" b="1">
                <a:solidFill>
                  <a:srgbClr val="0000FF"/>
                </a:solidFill>
                <a:latin typeface="Helvetica Neue Condensed" panose="02000503000000020004" pitchFamily="2" charset="0"/>
              </a:rPr>
              <a:t>10</a:t>
            </a:r>
          </a:p>
        </p:txBody>
      </p:sp>
      <p:pic>
        <p:nvPicPr>
          <p:cNvPr id="50180" name="Picture 1">
            <a:extLst>
              <a:ext uri="{FF2B5EF4-FFF2-40B4-BE49-F238E27FC236}">
                <a16:creationId xmlns:a16="http://schemas.microsoft.com/office/drawing/2014/main" id="{327B2085-3293-E345-B9E4-BAB36E3040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5024438"/>
            <a:ext cx="1057275"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TextBox 1">
            <a:extLst>
              <a:ext uri="{FF2B5EF4-FFF2-40B4-BE49-F238E27FC236}">
                <a16:creationId xmlns:a16="http://schemas.microsoft.com/office/drawing/2014/main" id="{F3A0D0F1-4520-894B-8781-1FD436606CE2}"/>
              </a:ext>
            </a:extLst>
          </p:cNvPr>
          <p:cNvSpPr txBox="1">
            <a:spLocks noChangeArrowheads="1"/>
          </p:cNvSpPr>
          <p:nvPr/>
        </p:nvSpPr>
        <p:spPr bwMode="auto">
          <a:xfrm>
            <a:off x="468313" y="4140200"/>
            <a:ext cx="8283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400"/>
              <a:t>Principles of Cognitive Neuroscience in Classroom Practice</a:t>
            </a:r>
          </a:p>
        </p:txBody>
      </p:sp>
      <p:sp>
        <p:nvSpPr>
          <p:cNvPr id="2" name="Oval Callout 1">
            <a:extLst>
              <a:ext uri="{FF2B5EF4-FFF2-40B4-BE49-F238E27FC236}">
                <a16:creationId xmlns:a16="http://schemas.microsoft.com/office/drawing/2014/main" id="{9EDED2DE-27FD-8240-8FD6-D93E014AAE37}"/>
              </a:ext>
            </a:extLst>
          </p:cNvPr>
          <p:cNvSpPr/>
          <p:nvPr/>
        </p:nvSpPr>
        <p:spPr>
          <a:xfrm>
            <a:off x="436466" y="3591693"/>
            <a:ext cx="8456013" cy="3437707"/>
          </a:xfrm>
          <a:prstGeom prst="wedgeEllipseCallout">
            <a:avLst>
              <a:gd name="adj1" fmla="val 48397"/>
              <a:gd name="adj2" fmla="val -65565"/>
            </a:avLst>
          </a:prstGeom>
          <a:solidFill>
            <a:schemeClr val="bg1"/>
          </a:solidFill>
          <a:ln w="6032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800" b="1" dirty="0">
                <a:solidFill>
                  <a:schemeClr val="tx1"/>
                </a:solidFill>
              </a:rPr>
              <a:t>“Checklists of desired practices are poor predictors of teaching effectiveness.  A reflective practitioner is better!”</a:t>
            </a:r>
          </a:p>
          <a:p>
            <a:pPr algn="ctr">
              <a:defRPr/>
            </a:pPr>
            <a:r>
              <a:rPr lang="en-US" dirty="0">
                <a:solidFill>
                  <a:schemeClr val="tx1"/>
                </a:solidFill>
              </a:rPr>
              <a:t>Paul Howard-Jones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descr="See the source image">
            <a:extLst>
              <a:ext uri="{FF2B5EF4-FFF2-40B4-BE49-F238E27FC236}">
                <a16:creationId xmlns:a16="http://schemas.microsoft.com/office/drawing/2014/main" id="{9EB27E08-EB2A-8B48-8D48-C86C41241A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2246313"/>
            <a:ext cx="5616575"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88A470F9-5205-F142-A618-FC535B0E38E2}"/>
              </a:ext>
            </a:extLst>
          </p:cNvPr>
          <p:cNvSpPr txBox="1"/>
          <p:nvPr/>
        </p:nvSpPr>
        <p:spPr>
          <a:xfrm>
            <a:off x="251520" y="-243408"/>
            <a:ext cx="3038011" cy="6247864"/>
          </a:xfrm>
          <a:prstGeom prst="rect">
            <a:avLst/>
          </a:prstGeom>
          <a:noFill/>
        </p:spPr>
        <p:txBody>
          <a:bodyPr wrap="none">
            <a:spAutoFit/>
          </a:bodyPr>
          <a:lstStyle/>
          <a:p>
            <a:pPr>
              <a:defRPr/>
            </a:pPr>
            <a:r>
              <a:rPr lang="en-US" sz="40000" dirty="0">
                <a:solidFill>
                  <a:schemeClr val="accent1">
                    <a:alpha val="25000"/>
                  </a:schemeClr>
                </a:solidFill>
                <a:latin typeface="Helvetica" pitchFamily="2" charset="0"/>
                <a:cs typeface="Bangla Sangam MN" panose="02000000000000000000" pitchFamily="2" charset="0"/>
              </a:rPr>
              <a:t>1</a:t>
            </a:r>
          </a:p>
        </p:txBody>
      </p:sp>
      <p:sp>
        <p:nvSpPr>
          <p:cNvPr id="52227" name="TextBox 5">
            <a:extLst>
              <a:ext uri="{FF2B5EF4-FFF2-40B4-BE49-F238E27FC236}">
                <a16:creationId xmlns:a16="http://schemas.microsoft.com/office/drawing/2014/main" id="{F2691BCB-C29A-7F43-9087-B5560D8E2952}"/>
              </a:ext>
            </a:extLst>
          </p:cNvPr>
          <p:cNvSpPr txBox="1">
            <a:spLocks noChangeArrowheads="1"/>
          </p:cNvSpPr>
          <p:nvPr/>
        </p:nvSpPr>
        <p:spPr bwMode="auto">
          <a:xfrm>
            <a:off x="2274888" y="1052513"/>
            <a:ext cx="531495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3600">
                <a:cs typeface="Arial" panose="020B0604020202020204" pitchFamily="34" charset="0"/>
              </a:rPr>
              <a:t>Know the potential of </a:t>
            </a:r>
          </a:p>
          <a:p>
            <a:r>
              <a:rPr lang="en-US" altLang="en-US" sz="3600">
                <a:cs typeface="Arial" panose="020B0604020202020204" pitchFamily="34" charset="0"/>
              </a:rPr>
              <a:t>success approximation &amp;</a:t>
            </a:r>
          </a:p>
          <a:p>
            <a:r>
              <a:rPr lang="en-US" altLang="en-US" sz="3600">
                <a:cs typeface="Arial" panose="020B0604020202020204" pitchFamily="34" charset="0"/>
              </a:rPr>
              <a:t>Achievable Challenge</a:t>
            </a:r>
          </a:p>
        </p:txBody>
      </p:sp>
      <p:sp>
        <p:nvSpPr>
          <p:cNvPr id="52228" name="TextBox 6">
            <a:extLst>
              <a:ext uri="{FF2B5EF4-FFF2-40B4-BE49-F238E27FC236}">
                <a16:creationId xmlns:a16="http://schemas.microsoft.com/office/drawing/2014/main" id="{5EAD2916-9AB9-EB4F-8B24-C7F06FA49052}"/>
              </a:ext>
            </a:extLst>
          </p:cNvPr>
          <p:cNvSpPr txBox="1">
            <a:spLocks noChangeArrowheads="1"/>
          </p:cNvSpPr>
          <p:nvPr/>
        </p:nvSpPr>
        <p:spPr bwMode="auto">
          <a:xfrm>
            <a:off x="7235825" y="6269038"/>
            <a:ext cx="14938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a:t>Seifert, 2009</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2" descr="See the source image">
            <a:extLst>
              <a:ext uri="{FF2B5EF4-FFF2-40B4-BE49-F238E27FC236}">
                <a16:creationId xmlns:a16="http://schemas.microsoft.com/office/drawing/2014/main" id="{05A3EBD3-F741-5F47-8E27-FB01080EA6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2246313"/>
            <a:ext cx="5616575"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88A470F9-5205-F142-A618-FC535B0E38E2}"/>
              </a:ext>
            </a:extLst>
          </p:cNvPr>
          <p:cNvSpPr txBox="1"/>
          <p:nvPr/>
        </p:nvSpPr>
        <p:spPr>
          <a:xfrm>
            <a:off x="251520" y="-243408"/>
            <a:ext cx="3038011" cy="6247864"/>
          </a:xfrm>
          <a:prstGeom prst="rect">
            <a:avLst/>
          </a:prstGeom>
          <a:noFill/>
        </p:spPr>
        <p:txBody>
          <a:bodyPr wrap="none">
            <a:spAutoFit/>
          </a:bodyPr>
          <a:lstStyle/>
          <a:p>
            <a:pPr>
              <a:defRPr/>
            </a:pPr>
            <a:r>
              <a:rPr lang="en-US" sz="40000" dirty="0">
                <a:solidFill>
                  <a:schemeClr val="accent1">
                    <a:alpha val="25000"/>
                  </a:schemeClr>
                </a:solidFill>
                <a:latin typeface="Helvetica" pitchFamily="2" charset="0"/>
                <a:cs typeface="Bangla Sangam MN" panose="02000000000000000000" pitchFamily="2" charset="0"/>
              </a:rPr>
              <a:t>1</a:t>
            </a:r>
          </a:p>
        </p:txBody>
      </p:sp>
      <p:sp>
        <p:nvSpPr>
          <p:cNvPr id="54275" name="TextBox 5">
            <a:extLst>
              <a:ext uri="{FF2B5EF4-FFF2-40B4-BE49-F238E27FC236}">
                <a16:creationId xmlns:a16="http://schemas.microsoft.com/office/drawing/2014/main" id="{30AC2DC7-3ADB-A24A-952A-C8F262BD17B2}"/>
              </a:ext>
            </a:extLst>
          </p:cNvPr>
          <p:cNvSpPr txBox="1">
            <a:spLocks noChangeArrowheads="1"/>
          </p:cNvSpPr>
          <p:nvPr/>
        </p:nvSpPr>
        <p:spPr bwMode="auto">
          <a:xfrm>
            <a:off x="2274888" y="1052513"/>
            <a:ext cx="531495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3600">
                <a:cs typeface="Arial" panose="020B0604020202020204" pitchFamily="34" charset="0"/>
              </a:rPr>
              <a:t>Know the potential of </a:t>
            </a:r>
          </a:p>
          <a:p>
            <a:r>
              <a:rPr lang="en-US" altLang="en-US" sz="3600">
                <a:cs typeface="Arial" panose="020B0604020202020204" pitchFamily="34" charset="0"/>
              </a:rPr>
              <a:t>success approximation &amp;</a:t>
            </a:r>
          </a:p>
          <a:p>
            <a:r>
              <a:rPr lang="en-US" altLang="en-US" sz="3600">
                <a:cs typeface="Arial" panose="020B0604020202020204" pitchFamily="34" charset="0"/>
              </a:rPr>
              <a:t>Achievable Challenge</a:t>
            </a:r>
          </a:p>
        </p:txBody>
      </p:sp>
      <p:sp>
        <p:nvSpPr>
          <p:cNvPr id="54276" name="TextBox 6">
            <a:extLst>
              <a:ext uri="{FF2B5EF4-FFF2-40B4-BE49-F238E27FC236}">
                <a16:creationId xmlns:a16="http://schemas.microsoft.com/office/drawing/2014/main" id="{342EDBF5-043D-0E40-A1A3-0E05AFAB5E4B}"/>
              </a:ext>
            </a:extLst>
          </p:cNvPr>
          <p:cNvSpPr txBox="1">
            <a:spLocks noChangeArrowheads="1"/>
          </p:cNvSpPr>
          <p:nvPr/>
        </p:nvSpPr>
        <p:spPr bwMode="auto">
          <a:xfrm>
            <a:off x="7235825" y="6269038"/>
            <a:ext cx="14938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a:t>Seifert, 2009</a:t>
            </a:r>
          </a:p>
        </p:txBody>
      </p:sp>
      <p:grpSp>
        <p:nvGrpSpPr>
          <p:cNvPr id="54277" name="Group 4">
            <a:extLst>
              <a:ext uri="{FF2B5EF4-FFF2-40B4-BE49-F238E27FC236}">
                <a16:creationId xmlns:a16="http://schemas.microsoft.com/office/drawing/2014/main" id="{732AA44F-93B7-4349-BF99-EEA626AA0304}"/>
              </a:ext>
            </a:extLst>
          </p:cNvPr>
          <p:cNvGrpSpPr>
            <a:grpSpLocks/>
          </p:cNvGrpSpPr>
          <p:nvPr/>
        </p:nvGrpSpPr>
        <p:grpSpPr bwMode="auto">
          <a:xfrm>
            <a:off x="2484438" y="558800"/>
            <a:ext cx="3297237" cy="3448050"/>
            <a:chOff x="2483768" y="559221"/>
            <a:chExt cx="3298644" cy="3447455"/>
          </a:xfrm>
        </p:grpSpPr>
        <p:pic>
          <p:nvPicPr>
            <p:cNvPr id="54288" name="Picture 4" descr="https://constructivisteacher.files.wordpress.com/2016/04/practice-makes-perfect.png?w=133&amp;h=139">
              <a:extLst>
                <a:ext uri="{FF2B5EF4-FFF2-40B4-BE49-F238E27FC236}">
                  <a16:creationId xmlns:a16="http://schemas.microsoft.com/office/drawing/2014/main" id="{CE7F6533-9340-5546-A7EE-AF2E5CF251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3768" y="559221"/>
              <a:ext cx="3298644" cy="3447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9" name="TextBox 3">
              <a:extLst>
                <a:ext uri="{FF2B5EF4-FFF2-40B4-BE49-F238E27FC236}">
                  <a16:creationId xmlns:a16="http://schemas.microsoft.com/office/drawing/2014/main" id="{63BF3AA4-0D2B-5B44-98DA-D9615A704C2E}"/>
                </a:ext>
              </a:extLst>
            </p:cNvPr>
            <p:cNvSpPr txBox="1">
              <a:spLocks noChangeArrowheads="1"/>
            </p:cNvSpPr>
            <p:nvPr/>
          </p:nvSpPr>
          <p:spPr bwMode="auto">
            <a:xfrm>
              <a:off x="3207079" y="1276740"/>
              <a:ext cx="2011375" cy="1754326"/>
            </a:xfrm>
            <a:prstGeom prst="rect">
              <a:avLst/>
            </a:prstGeom>
            <a:solidFill>
              <a:srgbClr val="FFEC8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3600" b="1">
                  <a:latin typeface="Comic Sans MS" panose="030F0902030302020204" pitchFamily="66" charset="0"/>
                </a:rPr>
                <a:t>Practice</a:t>
              </a:r>
            </a:p>
            <a:p>
              <a:pPr algn="ctr"/>
              <a:r>
                <a:rPr lang="en-US" altLang="en-US" sz="3600" b="1">
                  <a:latin typeface="Comic Sans MS" panose="030F0902030302020204" pitchFamily="66" charset="0"/>
                </a:rPr>
                <a:t>Makes </a:t>
              </a:r>
            </a:p>
            <a:p>
              <a:pPr algn="ctr"/>
              <a:r>
                <a:rPr lang="en-US" altLang="en-US" sz="3600" b="1">
                  <a:latin typeface="Comic Sans MS" panose="030F0902030302020204" pitchFamily="66" charset="0"/>
                </a:rPr>
                <a:t>Perfect</a:t>
              </a:r>
            </a:p>
          </p:txBody>
        </p:sp>
      </p:grpSp>
      <p:grpSp>
        <p:nvGrpSpPr>
          <p:cNvPr id="6" name="Group 5">
            <a:extLst>
              <a:ext uri="{FF2B5EF4-FFF2-40B4-BE49-F238E27FC236}">
                <a16:creationId xmlns:a16="http://schemas.microsoft.com/office/drawing/2014/main" id="{A3A224F1-B79B-F84A-8383-C01A7D20B024}"/>
              </a:ext>
            </a:extLst>
          </p:cNvPr>
          <p:cNvGrpSpPr>
            <a:grpSpLocks/>
          </p:cNvGrpSpPr>
          <p:nvPr/>
        </p:nvGrpSpPr>
        <p:grpSpPr bwMode="auto">
          <a:xfrm>
            <a:off x="3162300" y="1520825"/>
            <a:ext cx="1870075" cy="1266825"/>
            <a:chOff x="4061774" y="2078039"/>
            <a:chExt cx="1869469" cy="1267104"/>
          </a:xfrm>
        </p:grpSpPr>
        <p:cxnSp>
          <p:nvCxnSpPr>
            <p:cNvPr id="7" name="Straight Connector 6">
              <a:extLst>
                <a:ext uri="{FF2B5EF4-FFF2-40B4-BE49-F238E27FC236}">
                  <a16:creationId xmlns:a16="http://schemas.microsoft.com/office/drawing/2014/main" id="{3012C453-5637-8842-8672-C9C407569741}"/>
                </a:ext>
              </a:extLst>
            </p:cNvPr>
            <p:cNvCxnSpPr/>
            <p:nvPr/>
          </p:nvCxnSpPr>
          <p:spPr>
            <a:xfrm>
              <a:off x="4061774" y="2078039"/>
              <a:ext cx="1869469" cy="1208354"/>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2902E55-33DE-B049-AAFA-8DFBFAF058BB}"/>
                </a:ext>
              </a:extLst>
            </p:cNvPr>
            <p:cNvCxnSpPr/>
            <p:nvPr/>
          </p:nvCxnSpPr>
          <p:spPr>
            <a:xfrm flipV="1">
              <a:off x="4179211" y="2078039"/>
              <a:ext cx="1752032" cy="1267104"/>
            </a:xfrm>
            <a:prstGeom prst="line">
              <a:avLst/>
            </a:prstGeom>
            <a:ln w="76200"/>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B1F650DA-D35E-374F-9268-1A8065BF6473}"/>
              </a:ext>
            </a:extLst>
          </p:cNvPr>
          <p:cNvGrpSpPr>
            <a:grpSpLocks/>
          </p:cNvGrpSpPr>
          <p:nvPr/>
        </p:nvGrpSpPr>
        <p:grpSpPr bwMode="auto">
          <a:xfrm>
            <a:off x="5122863" y="2740025"/>
            <a:ext cx="3298825" cy="3448050"/>
            <a:chOff x="5122343" y="2740148"/>
            <a:chExt cx="3298644" cy="3447455"/>
          </a:xfrm>
        </p:grpSpPr>
        <p:grpSp>
          <p:nvGrpSpPr>
            <p:cNvPr id="54280" name="Group 17">
              <a:extLst>
                <a:ext uri="{FF2B5EF4-FFF2-40B4-BE49-F238E27FC236}">
                  <a16:creationId xmlns:a16="http://schemas.microsoft.com/office/drawing/2014/main" id="{4F7EDBDF-FE7F-6F42-A572-12FCC10B68AD}"/>
                </a:ext>
              </a:extLst>
            </p:cNvPr>
            <p:cNvGrpSpPr>
              <a:grpSpLocks/>
            </p:cNvGrpSpPr>
            <p:nvPr/>
          </p:nvGrpSpPr>
          <p:grpSpPr bwMode="auto">
            <a:xfrm>
              <a:off x="5122343" y="2740148"/>
              <a:ext cx="3298644" cy="3447455"/>
              <a:chOff x="2483768" y="559221"/>
              <a:chExt cx="3298644" cy="3447455"/>
            </a:xfrm>
          </p:grpSpPr>
          <p:pic>
            <p:nvPicPr>
              <p:cNvPr id="54284" name="Picture 4" descr="https://constructivisteacher.files.wordpress.com/2016/04/practice-makes-perfect.png?w=133&amp;h=139">
                <a:extLst>
                  <a:ext uri="{FF2B5EF4-FFF2-40B4-BE49-F238E27FC236}">
                    <a16:creationId xmlns:a16="http://schemas.microsoft.com/office/drawing/2014/main" id="{A7044164-39F2-0643-AC51-DFD4C9449D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3768" y="559221"/>
                <a:ext cx="3298644" cy="3447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5" name="TextBox 19">
                <a:extLst>
                  <a:ext uri="{FF2B5EF4-FFF2-40B4-BE49-F238E27FC236}">
                    <a16:creationId xmlns:a16="http://schemas.microsoft.com/office/drawing/2014/main" id="{88369ED0-30BB-184E-B7D0-168472A7BF13}"/>
                  </a:ext>
                </a:extLst>
              </p:cNvPr>
              <p:cNvSpPr txBox="1">
                <a:spLocks noChangeArrowheads="1"/>
              </p:cNvSpPr>
              <p:nvPr/>
            </p:nvSpPr>
            <p:spPr bwMode="auto">
              <a:xfrm>
                <a:off x="3207079" y="1276740"/>
                <a:ext cx="2011375" cy="1754326"/>
              </a:xfrm>
              <a:prstGeom prst="rect">
                <a:avLst/>
              </a:prstGeom>
              <a:solidFill>
                <a:srgbClr val="FFEC8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3600" b="1">
                    <a:latin typeface="Comic Sans MS" panose="030F0902030302020204" pitchFamily="66" charset="0"/>
                  </a:rPr>
                  <a:t>Practice</a:t>
                </a:r>
              </a:p>
              <a:p>
                <a:pPr algn="ctr"/>
                <a:r>
                  <a:rPr lang="en-US" altLang="en-US" sz="3600" b="1">
                    <a:latin typeface="Comic Sans MS" panose="030F0902030302020204" pitchFamily="66" charset="0"/>
                  </a:rPr>
                  <a:t>Makes </a:t>
                </a:r>
              </a:p>
              <a:p>
                <a:pPr algn="ctr"/>
                <a:r>
                  <a:rPr lang="en-US" altLang="en-US" sz="3600" b="1">
                    <a:latin typeface="Comic Sans MS" panose="030F0902030302020204" pitchFamily="66" charset="0"/>
                  </a:rPr>
                  <a:t>Perfect</a:t>
                </a:r>
              </a:p>
            </p:txBody>
          </p:sp>
        </p:grpSp>
        <p:grpSp>
          <p:nvGrpSpPr>
            <p:cNvPr id="54281" name="Group 1">
              <a:extLst>
                <a:ext uri="{FF2B5EF4-FFF2-40B4-BE49-F238E27FC236}">
                  <a16:creationId xmlns:a16="http://schemas.microsoft.com/office/drawing/2014/main" id="{7579D369-CCC4-4D45-BACC-364476B777B8}"/>
                </a:ext>
              </a:extLst>
            </p:cNvPr>
            <p:cNvGrpSpPr>
              <a:grpSpLocks/>
            </p:cNvGrpSpPr>
            <p:nvPr/>
          </p:nvGrpSpPr>
          <p:grpSpPr bwMode="auto">
            <a:xfrm>
              <a:off x="5320890" y="2815231"/>
              <a:ext cx="2608406" cy="2358922"/>
              <a:chOff x="3495935" y="2549628"/>
              <a:chExt cx="2608406" cy="2358922"/>
            </a:xfrm>
          </p:grpSpPr>
          <p:sp>
            <p:nvSpPr>
              <p:cNvPr id="54282" name="TextBox 10">
                <a:extLst>
                  <a:ext uri="{FF2B5EF4-FFF2-40B4-BE49-F238E27FC236}">
                    <a16:creationId xmlns:a16="http://schemas.microsoft.com/office/drawing/2014/main" id="{4C708AE1-A0B6-5B45-A893-C5815841724D}"/>
                  </a:ext>
                </a:extLst>
              </p:cNvPr>
              <p:cNvSpPr txBox="1">
                <a:spLocks noChangeArrowheads="1"/>
              </p:cNvSpPr>
              <p:nvPr/>
            </p:nvSpPr>
            <p:spPr bwMode="auto">
              <a:xfrm rot="-690698">
                <a:off x="3495935" y="2549628"/>
                <a:ext cx="2608406" cy="707886"/>
              </a:xfrm>
              <a:prstGeom prst="rect">
                <a:avLst/>
              </a:prstGeom>
              <a:solidFill>
                <a:srgbClr val="FFEC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4000" b="1">
                    <a:solidFill>
                      <a:srgbClr val="00B050"/>
                    </a:solidFill>
                    <a:cs typeface="Arial" panose="020B0604020202020204" pitchFamily="34" charset="0"/>
                  </a:rPr>
                  <a:t>Corrected</a:t>
                </a:r>
              </a:p>
            </p:txBody>
          </p:sp>
          <p:sp>
            <p:nvSpPr>
              <p:cNvPr id="54283" name="TextBox 11">
                <a:extLst>
                  <a:ext uri="{FF2B5EF4-FFF2-40B4-BE49-F238E27FC236}">
                    <a16:creationId xmlns:a16="http://schemas.microsoft.com/office/drawing/2014/main" id="{27EBA257-DFB5-8E40-97CD-F1C184EAA5A0}"/>
                  </a:ext>
                </a:extLst>
              </p:cNvPr>
              <p:cNvSpPr txBox="1">
                <a:spLocks noChangeArrowheads="1"/>
              </p:cNvSpPr>
              <p:nvPr/>
            </p:nvSpPr>
            <p:spPr bwMode="auto">
              <a:xfrm>
                <a:off x="4057210" y="4323775"/>
                <a:ext cx="1938351" cy="584775"/>
              </a:xfrm>
              <a:prstGeom prst="rect">
                <a:avLst/>
              </a:prstGeom>
              <a:solidFill>
                <a:srgbClr val="FFEC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3200" b="1">
                    <a:solidFill>
                      <a:srgbClr val="00B050"/>
                    </a:solidFill>
                    <a:cs typeface="Arial" panose="020B0604020202020204" pitchFamily="34" charset="0"/>
                  </a:rPr>
                  <a:t>progress</a:t>
                </a:r>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A470F9-5205-F142-A618-FC535B0E38E2}"/>
              </a:ext>
            </a:extLst>
          </p:cNvPr>
          <p:cNvSpPr txBox="1"/>
          <p:nvPr/>
        </p:nvSpPr>
        <p:spPr>
          <a:xfrm>
            <a:off x="251520" y="-243408"/>
            <a:ext cx="3038011" cy="6247864"/>
          </a:xfrm>
          <a:prstGeom prst="rect">
            <a:avLst/>
          </a:prstGeom>
          <a:noFill/>
        </p:spPr>
        <p:txBody>
          <a:bodyPr wrap="none">
            <a:spAutoFit/>
          </a:bodyPr>
          <a:lstStyle/>
          <a:p>
            <a:pPr>
              <a:defRPr/>
            </a:pPr>
            <a:r>
              <a:rPr lang="en-US" sz="40000" dirty="0">
                <a:solidFill>
                  <a:schemeClr val="accent1">
                    <a:alpha val="25000"/>
                  </a:schemeClr>
                </a:solidFill>
                <a:latin typeface="Helvetica" pitchFamily="2" charset="0"/>
                <a:cs typeface="Bangla Sangam MN" panose="02000000000000000000" pitchFamily="2" charset="0"/>
              </a:rPr>
              <a:t>1</a:t>
            </a:r>
          </a:p>
        </p:txBody>
      </p:sp>
      <p:grpSp>
        <p:nvGrpSpPr>
          <p:cNvPr id="56322" name="Group 1">
            <a:extLst>
              <a:ext uri="{FF2B5EF4-FFF2-40B4-BE49-F238E27FC236}">
                <a16:creationId xmlns:a16="http://schemas.microsoft.com/office/drawing/2014/main" id="{53C0475D-E1D2-1546-B9C1-D05E52FBDE27}"/>
              </a:ext>
            </a:extLst>
          </p:cNvPr>
          <p:cNvGrpSpPr>
            <a:grpSpLocks/>
          </p:cNvGrpSpPr>
          <p:nvPr/>
        </p:nvGrpSpPr>
        <p:grpSpPr bwMode="auto">
          <a:xfrm>
            <a:off x="827088" y="2349500"/>
            <a:ext cx="8001000" cy="2316163"/>
            <a:chOff x="457199" y="4011613"/>
            <a:chExt cx="8001001" cy="2316162"/>
          </a:xfrm>
        </p:grpSpPr>
        <p:sp>
          <p:nvSpPr>
            <p:cNvPr id="56329" name="TextBox 5">
              <a:extLst>
                <a:ext uri="{FF2B5EF4-FFF2-40B4-BE49-F238E27FC236}">
                  <a16:creationId xmlns:a16="http://schemas.microsoft.com/office/drawing/2014/main" id="{9A604933-4FB4-E446-8343-BC0161008E49}"/>
                </a:ext>
              </a:extLst>
            </p:cNvPr>
            <p:cNvSpPr txBox="1">
              <a:spLocks noChangeArrowheads="1"/>
            </p:cNvSpPr>
            <p:nvPr/>
          </p:nvSpPr>
          <p:spPr bwMode="auto">
            <a:xfrm>
              <a:off x="990600" y="4254500"/>
              <a:ext cx="1828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1pPr>
              <a:lvl2pPr marL="742950" indent="-285750">
                <a:spcBef>
                  <a:spcPts val="600"/>
                </a:spcBef>
                <a:buClr>
                  <a:srgbClr val="4D0000"/>
                </a:buClr>
                <a:buSzPct val="100000"/>
                <a:buFont typeface="Wingdings 2" pitchFamily="2" charset="2"/>
                <a:buChar char="¡"/>
                <a:defRPr sz="2800">
                  <a:solidFill>
                    <a:schemeClr val="tx2"/>
                  </a:solidFill>
                  <a:latin typeface="Century Gothic" panose="020B0502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itchFamily="2" charset="2"/>
                <a:buChar char="¡"/>
                <a:defRPr sz="2400">
                  <a:solidFill>
                    <a:schemeClr val="tx2"/>
                  </a:solidFill>
                  <a:latin typeface="Century Gothic" panose="020B0502020202020204" pitchFamily="34" charset="0"/>
                  <a:ea typeface="ＭＳ Ｐゴシック" panose="020B0600070205080204" pitchFamily="34" charset="-128"/>
                </a:defRPr>
              </a:lvl3pPr>
              <a:lvl4pPr marL="1600200" indent="-228600">
                <a:spcBef>
                  <a:spcPts val="600"/>
                </a:spcBef>
                <a:buClr>
                  <a:srgbClr val="4D0000"/>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1800">
                  <a:solidFill>
                    <a:schemeClr val="tx1"/>
                  </a:solidFill>
                </a:rPr>
                <a:t>Starting point</a:t>
              </a:r>
            </a:p>
            <a:p>
              <a:pPr eaLnBrk="1" hangingPunct="1">
                <a:spcBef>
                  <a:spcPct val="0"/>
                </a:spcBef>
                <a:buClrTx/>
                <a:buSzTx/>
                <a:buFontTx/>
                <a:buNone/>
              </a:pPr>
              <a:r>
                <a:rPr lang="en-US" altLang="en-US" sz="1800">
                  <a:solidFill>
                    <a:schemeClr val="tx1"/>
                  </a:solidFill>
                </a:rPr>
                <a:t>Initial skill level</a:t>
              </a:r>
            </a:p>
          </p:txBody>
        </p:sp>
        <p:sp>
          <p:nvSpPr>
            <p:cNvPr id="56330" name="TextBox 12">
              <a:extLst>
                <a:ext uri="{FF2B5EF4-FFF2-40B4-BE49-F238E27FC236}">
                  <a16:creationId xmlns:a16="http://schemas.microsoft.com/office/drawing/2014/main" id="{D87C9316-E91D-5341-BAD1-3885962CA21D}"/>
                </a:ext>
              </a:extLst>
            </p:cNvPr>
            <p:cNvSpPr txBox="1">
              <a:spLocks noChangeArrowheads="1"/>
            </p:cNvSpPr>
            <p:nvPr/>
          </p:nvSpPr>
          <p:spPr bwMode="auto">
            <a:xfrm>
              <a:off x="6248400" y="4011613"/>
              <a:ext cx="2209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1pPr>
              <a:lvl2pPr marL="742950" indent="-285750">
                <a:spcBef>
                  <a:spcPts val="600"/>
                </a:spcBef>
                <a:buClr>
                  <a:srgbClr val="4D0000"/>
                </a:buClr>
                <a:buSzPct val="100000"/>
                <a:buFont typeface="Wingdings 2" pitchFamily="2" charset="2"/>
                <a:buChar char="¡"/>
                <a:defRPr sz="2800">
                  <a:solidFill>
                    <a:schemeClr val="tx2"/>
                  </a:solidFill>
                  <a:latin typeface="Century Gothic" panose="020B0502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itchFamily="2" charset="2"/>
                <a:buChar char="¡"/>
                <a:defRPr sz="2400">
                  <a:solidFill>
                    <a:schemeClr val="tx2"/>
                  </a:solidFill>
                  <a:latin typeface="Century Gothic" panose="020B0502020202020204" pitchFamily="34" charset="0"/>
                  <a:ea typeface="ＭＳ Ｐゴシック" panose="020B0600070205080204" pitchFamily="34" charset="-128"/>
                </a:defRPr>
              </a:lvl3pPr>
              <a:lvl4pPr marL="1600200" indent="-228600">
                <a:spcBef>
                  <a:spcPts val="600"/>
                </a:spcBef>
                <a:buClr>
                  <a:srgbClr val="4D0000"/>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1800">
                  <a:solidFill>
                    <a:schemeClr val="tx1"/>
                  </a:solidFill>
                </a:rPr>
                <a:t>Skill level student can demonstrate with full support</a:t>
              </a:r>
            </a:p>
          </p:txBody>
        </p:sp>
        <p:sp>
          <p:nvSpPr>
            <p:cNvPr id="6" name="Left Brace 5">
              <a:extLst>
                <a:ext uri="{FF2B5EF4-FFF2-40B4-BE49-F238E27FC236}">
                  <a16:creationId xmlns:a16="http://schemas.microsoft.com/office/drawing/2014/main" id="{F9A949CC-020E-AF4B-8812-518E5DDB467A}"/>
                </a:ext>
              </a:extLst>
            </p:cNvPr>
            <p:cNvSpPr/>
            <p:nvPr/>
          </p:nvSpPr>
          <p:spPr>
            <a:xfrm rot="5400000" flipH="1">
              <a:off x="4420394" y="3213893"/>
              <a:ext cx="304800" cy="5183188"/>
            </a:xfrm>
            <a:prstGeom prst="leftBrace">
              <a:avLst/>
            </a:prstGeom>
          </p:spPr>
          <p:style>
            <a:lnRef idx="2">
              <a:schemeClr val="accent1"/>
            </a:lnRef>
            <a:fillRef idx="0">
              <a:schemeClr val="accent1"/>
            </a:fillRef>
            <a:effectRef idx="1">
              <a:schemeClr val="accent1"/>
            </a:effectRef>
            <a:fontRef idx="minor">
              <a:schemeClr val="tx1"/>
            </a:fontRef>
          </p:style>
          <p:txBody>
            <a:bodyPr anchor="ctr"/>
            <a:lstStyle/>
            <a:p>
              <a:pPr algn="ctr" eaLnBrk="1" hangingPunct="1">
                <a:defRPr/>
              </a:pPr>
              <a:endParaRPr lang="en-US">
                <a:ea typeface="ＭＳ Ｐゴシック" charset="0"/>
                <a:cs typeface="ＭＳ Ｐゴシック" charset="0"/>
              </a:endParaRPr>
            </a:p>
          </p:txBody>
        </p:sp>
        <p:sp>
          <p:nvSpPr>
            <p:cNvPr id="56332" name="TextBox 15">
              <a:extLst>
                <a:ext uri="{FF2B5EF4-FFF2-40B4-BE49-F238E27FC236}">
                  <a16:creationId xmlns:a16="http://schemas.microsoft.com/office/drawing/2014/main" id="{85D5A3D3-64BE-5541-9396-05DF42448C79}"/>
                </a:ext>
              </a:extLst>
            </p:cNvPr>
            <p:cNvSpPr txBox="1">
              <a:spLocks noChangeArrowheads="1"/>
            </p:cNvSpPr>
            <p:nvPr/>
          </p:nvSpPr>
          <p:spPr bwMode="auto">
            <a:xfrm>
              <a:off x="2438400" y="5957888"/>
              <a:ext cx="3810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1pPr>
              <a:lvl2pPr marL="742950" indent="-285750">
                <a:spcBef>
                  <a:spcPts val="600"/>
                </a:spcBef>
                <a:buClr>
                  <a:srgbClr val="4D0000"/>
                </a:buClr>
                <a:buSzPct val="100000"/>
                <a:buFont typeface="Wingdings 2" pitchFamily="2" charset="2"/>
                <a:buChar char="¡"/>
                <a:defRPr sz="2800">
                  <a:solidFill>
                    <a:schemeClr val="tx2"/>
                  </a:solidFill>
                  <a:latin typeface="Century Gothic" panose="020B0502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itchFamily="2" charset="2"/>
                <a:buChar char="¡"/>
                <a:defRPr sz="2400">
                  <a:solidFill>
                    <a:schemeClr val="tx2"/>
                  </a:solidFill>
                  <a:latin typeface="Century Gothic" panose="020B0502020202020204" pitchFamily="34" charset="0"/>
                  <a:ea typeface="ＭＳ Ｐゴシック" panose="020B0600070205080204" pitchFamily="34" charset="-128"/>
                </a:defRPr>
              </a:lvl3pPr>
              <a:lvl4pPr marL="1600200" indent="-228600">
                <a:spcBef>
                  <a:spcPts val="600"/>
                </a:spcBef>
                <a:buClr>
                  <a:srgbClr val="4D0000"/>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1800">
                  <a:solidFill>
                    <a:schemeClr val="tx1"/>
                  </a:solidFill>
                </a:rPr>
                <a:t>Zone of Proximal Development</a:t>
              </a:r>
            </a:p>
          </p:txBody>
        </p:sp>
        <p:sp>
          <p:nvSpPr>
            <p:cNvPr id="8" name="Striped Right Arrow 7">
              <a:extLst>
                <a:ext uri="{FF2B5EF4-FFF2-40B4-BE49-F238E27FC236}">
                  <a16:creationId xmlns:a16="http://schemas.microsoft.com/office/drawing/2014/main" id="{97828605-179F-CB40-A303-E09E0C655277}"/>
                </a:ext>
              </a:extLst>
            </p:cNvPr>
            <p:cNvSpPr/>
            <p:nvPr/>
          </p:nvSpPr>
          <p:spPr>
            <a:xfrm>
              <a:off x="457200" y="4935428"/>
              <a:ext cx="6707188" cy="71767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endParaRPr lang="en-US" sz="1800">
                <a:solidFill>
                  <a:srgbClr val="FFFFFF"/>
                </a:solidFill>
                <a:latin typeface="Century Gothic" charset="0"/>
              </a:endParaRPr>
            </a:p>
          </p:txBody>
        </p:sp>
        <p:sp>
          <p:nvSpPr>
            <p:cNvPr id="9" name="Right Arrow 8">
              <a:extLst>
                <a:ext uri="{FF2B5EF4-FFF2-40B4-BE49-F238E27FC236}">
                  <a16:creationId xmlns:a16="http://schemas.microsoft.com/office/drawing/2014/main" id="{7F07DA7F-4ED9-CE45-B537-6E6DEFB984A6}"/>
                </a:ext>
              </a:extLst>
            </p:cNvPr>
            <p:cNvSpPr/>
            <p:nvPr/>
          </p:nvSpPr>
          <p:spPr>
            <a:xfrm>
              <a:off x="457199" y="4901327"/>
              <a:ext cx="1828801" cy="751771"/>
            </a:xfrm>
            <a:prstGeom prst="rightArrow">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endParaRPr lang="en-US" sz="1800">
                <a:solidFill>
                  <a:srgbClr val="FFFFFF"/>
                </a:solidFill>
                <a:latin typeface="Century Gothic" charset="0"/>
              </a:endParaRPr>
            </a:p>
          </p:txBody>
        </p:sp>
      </p:grpSp>
      <p:sp>
        <p:nvSpPr>
          <p:cNvPr id="56323" name="Rectangle 9">
            <a:extLst>
              <a:ext uri="{FF2B5EF4-FFF2-40B4-BE49-F238E27FC236}">
                <a16:creationId xmlns:a16="http://schemas.microsoft.com/office/drawing/2014/main" id="{13943F0C-D3E0-9249-91E4-58AAB63096D4}"/>
              </a:ext>
            </a:extLst>
          </p:cNvPr>
          <p:cNvSpPr>
            <a:spLocks noChangeArrowheads="1"/>
          </p:cNvSpPr>
          <p:nvPr/>
        </p:nvSpPr>
        <p:spPr bwMode="auto">
          <a:xfrm>
            <a:off x="2552700" y="1471613"/>
            <a:ext cx="47815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400" b="1"/>
              <a:t>Zone of Proximal Development </a:t>
            </a:r>
            <a:endParaRPr lang="en-US" altLang="en-US" sz="2400"/>
          </a:p>
        </p:txBody>
      </p:sp>
      <p:sp>
        <p:nvSpPr>
          <p:cNvPr id="56324" name="TextBox 10">
            <a:extLst>
              <a:ext uri="{FF2B5EF4-FFF2-40B4-BE49-F238E27FC236}">
                <a16:creationId xmlns:a16="http://schemas.microsoft.com/office/drawing/2014/main" id="{56EC3C95-F2CF-3C4C-9E1A-BED71ADF85DC}"/>
              </a:ext>
            </a:extLst>
          </p:cNvPr>
          <p:cNvSpPr txBox="1">
            <a:spLocks noChangeArrowheads="1"/>
          </p:cNvSpPr>
          <p:nvPr/>
        </p:nvSpPr>
        <p:spPr bwMode="auto">
          <a:xfrm>
            <a:off x="2973388" y="5099050"/>
            <a:ext cx="32527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400"/>
              <a:t>Achievable challenges</a:t>
            </a:r>
          </a:p>
        </p:txBody>
      </p:sp>
      <p:sp>
        <p:nvSpPr>
          <p:cNvPr id="12" name="Bent Arrow 11">
            <a:extLst>
              <a:ext uri="{FF2B5EF4-FFF2-40B4-BE49-F238E27FC236}">
                <a16:creationId xmlns:a16="http://schemas.microsoft.com/office/drawing/2014/main" id="{0BCCD46C-E1D3-BE44-8342-7CA68857D4D7}"/>
              </a:ext>
            </a:extLst>
          </p:cNvPr>
          <p:cNvSpPr/>
          <p:nvPr/>
        </p:nvSpPr>
        <p:spPr>
          <a:xfrm rot="16200000" flipV="1">
            <a:off x="5934709" y="4405491"/>
            <a:ext cx="1368152" cy="792088"/>
          </a:xfrm>
          <a:prstGeom prst="bentArrow">
            <a:avLst/>
          </a:prstGeom>
          <a:solidFill>
            <a:srgbClr val="7030A0"/>
          </a:solidFill>
          <a:ln>
            <a:solidFill>
              <a:srgbClr val="7030A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pic>
        <p:nvPicPr>
          <p:cNvPr id="56328" name="Picture 2" descr="See the source image">
            <a:extLst>
              <a:ext uri="{FF2B5EF4-FFF2-40B4-BE49-F238E27FC236}">
                <a16:creationId xmlns:a16="http://schemas.microsoft.com/office/drawing/2014/main" id="{79E039B9-449C-FD40-9DE5-3F70A1F146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9975" y="104775"/>
            <a:ext cx="1979613"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15D5F35-11BF-FB43-94EF-1364674D577C}"/>
              </a:ext>
            </a:extLst>
          </p:cNvPr>
          <p:cNvSpPr txBox="1">
            <a:spLocks noChangeArrowheads="1"/>
          </p:cNvSpPr>
          <p:nvPr/>
        </p:nvSpPr>
        <p:spPr bwMode="auto">
          <a:xfrm>
            <a:off x="744538" y="1557338"/>
            <a:ext cx="2322512"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1pPr>
            <a:lvl2pPr marL="742950" indent="-285750">
              <a:spcBef>
                <a:spcPts val="600"/>
              </a:spcBef>
              <a:buClr>
                <a:srgbClr val="4D0000"/>
              </a:buClr>
              <a:buSzPct val="100000"/>
              <a:buFont typeface="Wingdings 2" pitchFamily="2" charset="2"/>
              <a:buChar char="¡"/>
              <a:defRPr sz="2800">
                <a:solidFill>
                  <a:schemeClr val="tx2"/>
                </a:solidFill>
                <a:latin typeface="Century Gothic" panose="020B0502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itchFamily="2" charset="2"/>
              <a:buChar char="¡"/>
              <a:defRPr sz="2400">
                <a:solidFill>
                  <a:schemeClr val="tx2"/>
                </a:solidFill>
                <a:latin typeface="Century Gothic" panose="020B0502020202020204" pitchFamily="34" charset="0"/>
                <a:ea typeface="ＭＳ Ｐゴシック" panose="020B0600070205080204" pitchFamily="34" charset="-128"/>
              </a:defRPr>
            </a:lvl3pPr>
            <a:lvl4pPr marL="1600200" indent="-228600">
              <a:spcBef>
                <a:spcPts val="600"/>
              </a:spcBef>
              <a:buClr>
                <a:srgbClr val="4D0000"/>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2400" b="1">
                <a:solidFill>
                  <a:schemeClr val="tx1"/>
                </a:solidFill>
                <a:latin typeface="Arial" panose="020B0604020202020204" pitchFamily="34" charset="0"/>
              </a:rPr>
              <a:t>ask questions</a:t>
            </a:r>
          </a:p>
          <a:p>
            <a:pPr eaLnBrk="1" hangingPunct="1">
              <a:spcBef>
                <a:spcPct val="0"/>
              </a:spcBef>
              <a:buClrTx/>
              <a:buSzTx/>
              <a:buFontTx/>
              <a:buNone/>
            </a:pPr>
            <a:r>
              <a:rPr lang="en-US" altLang="en-US" sz="2400" b="1">
                <a:solidFill>
                  <a:schemeClr val="tx1"/>
                </a:solidFill>
                <a:latin typeface="Arial" panose="020B0604020202020204" pitchFamily="34" charset="0"/>
              </a:rPr>
              <a:t>at any time...</a:t>
            </a:r>
          </a:p>
          <a:p>
            <a:pPr eaLnBrk="1" hangingPunct="1">
              <a:spcBef>
                <a:spcPct val="0"/>
              </a:spcBef>
              <a:buClrTx/>
              <a:buSzTx/>
              <a:buFontTx/>
              <a:buNone/>
            </a:pPr>
            <a:r>
              <a:rPr lang="en-US" altLang="en-US" sz="2400" b="1">
                <a:solidFill>
                  <a:schemeClr val="tx1"/>
                </a:solidFill>
                <a:latin typeface="Arial" panose="020B0604020202020204" pitchFamily="34" charset="0"/>
              </a:rPr>
              <a:t>this helps </a:t>
            </a:r>
          </a:p>
          <a:p>
            <a:pPr eaLnBrk="1" hangingPunct="1">
              <a:spcBef>
                <a:spcPct val="0"/>
              </a:spcBef>
              <a:buClrTx/>
              <a:buSzTx/>
              <a:buFontTx/>
              <a:buNone/>
            </a:pPr>
            <a:r>
              <a:rPr lang="en-US" altLang="en-US" sz="2400" b="1">
                <a:solidFill>
                  <a:schemeClr val="tx1"/>
                </a:solidFill>
                <a:latin typeface="Arial" panose="020B0604020202020204" pitchFamily="34" charset="0"/>
              </a:rPr>
              <a:t>everyone</a:t>
            </a:r>
          </a:p>
        </p:txBody>
      </p:sp>
      <p:sp>
        <p:nvSpPr>
          <p:cNvPr id="13" name="TextBox 12">
            <a:extLst>
              <a:ext uri="{FF2B5EF4-FFF2-40B4-BE49-F238E27FC236}">
                <a16:creationId xmlns:a16="http://schemas.microsoft.com/office/drawing/2014/main" id="{26AE6D78-783E-CB4F-89CF-3AA2EDE8268B}"/>
              </a:ext>
            </a:extLst>
          </p:cNvPr>
          <p:cNvSpPr txBox="1">
            <a:spLocks noChangeArrowheads="1"/>
          </p:cNvSpPr>
          <p:nvPr/>
        </p:nvSpPr>
        <p:spPr bwMode="auto">
          <a:xfrm>
            <a:off x="744538" y="4149725"/>
            <a:ext cx="3027362"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1pPr>
            <a:lvl2pPr marL="742950" indent="-285750">
              <a:spcBef>
                <a:spcPts val="600"/>
              </a:spcBef>
              <a:buClr>
                <a:srgbClr val="4D0000"/>
              </a:buClr>
              <a:buSzPct val="100000"/>
              <a:buFont typeface="Wingdings 2" pitchFamily="2" charset="2"/>
              <a:buChar char="¡"/>
              <a:defRPr sz="2800">
                <a:solidFill>
                  <a:schemeClr val="tx2"/>
                </a:solidFill>
                <a:latin typeface="Century Gothic" panose="020B0502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itchFamily="2" charset="2"/>
              <a:buChar char="¡"/>
              <a:defRPr sz="2400">
                <a:solidFill>
                  <a:schemeClr val="tx2"/>
                </a:solidFill>
                <a:latin typeface="Century Gothic" panose="020B0502020202020204" pitchFamily="34" charset="0"/>
                <a:ea typeface="ＭＳ Ｐゴシック" panose="020B0600070205080204" pitchFamily="34" charset="-128"/>
              </a:defRPr>
            </a:lvl3pPr>
            <a:lvl4pPr marL="1600200" indent="-228600">
              <a:spcBef>
                <a:spcPts val="600"/>
              </a:spcBef>
              <a:buClr>
                <a:srgbClr val="4D0000"/>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2400" b="1">
                <a:solidFill>
                  <a:schemeClr val="tx1"/>
                </a:solidFill>
                <a:latin typeface="Arial" panose="020B0604020202020204" pitchFamily="34" charset="0"/>
              </a:rPr>
              <a:t>add to the</a:t>
            </a:r>
          </a:p>
          <a:p>
            <a:pPr eaLnBrk="1" hangingPunct="1">
              <a:spcBef>
                <a:spcPct val="0"/>
              </a:spcBef>
              <a:buClrTx/>
              <a:buSzTx/>
              <a:buFontTx/>
              <a:buNone/>
            </a:pPr>
            <a:r>
              <a:rPr lang="en-US" altLang="en-US" sz="2400" b="1">
                <a:solidFill>
                  <a:schemeClr val="tx1"/>
                </a:solidFill>
                <a:latin typeface="Arial" panose="020B0604020202020204" pitchFamily="34" charset="0"/>
              </a:rPr>
              <a:t>conversation at any time…this strengthens the dialogue</a:t>
            </a:r>
          </a:p>
        </p:txBody>
      </p:sp>
      <p:pic>
        <p:nvPicPr>
          <p:cNvPr id="28675" name="Picture 5" descr="See the source image">
            <a:extLst>
              <a:ext uri="{FF2B5EF4-FFF2-40B4-BE49-F238E27FC236}">
                <a16:creationId xmlns:a16="http://schemas.microsoft.com/office/drawing/2014/main" id="{9EEAB85E-4086-0444-AD23-817D561D59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5463" y="1125538"/>
            <a:ext cx="5930900" cy="442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utoUpdateAnimBg="0"/>
      <p:bldP spid="13"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descr="https://s-media-cache-ak0.pinimg.com/originals/01/89/77/018977f316c7fb0dcf3473027fd45d5b.jpg">
            <a:extLst>
              <a:ext uri="{FF2B5EF4-FFF2-40B4-BE49-F238E27FC236}">
                <a16:creationId xmlns:a16="http://schemas.microsoft.com/office/drawing/2014/main" id="{85815A84-738B-184D-A512-413FA20DB8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413" y="1196975"/>
            <a:ext cx="4608512"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88A470F9-5205-F142-A618-FC535B0E38E2}"/>
              </a:ext>
            </a:extLst>
          </p:cNvPr>
          <p:cNvSpPr txBox="1"/>
          <p:nvPr/>
        </p:nvSpPr>
        <p:spPr>
          <a:xfrm>
            <a:off x="251520" y="-243408"/>
            <a:ext cx="3038011" cy="6247864"/>
          </a:xfrm>
          <a:prstGeom prst="rect">
            <a:avLst/>
          </a:prstGeom>
          <a:noFill/>
        </p:spPr>
        <p:txBody>
          <a:bodyPr wrap="none">
            <a:spAutoFit/>
          </a:bodyPr>
          <a:lstStyle/>
          <a:p>
            <a:pPr>
              <a:defRPr/>
            </a:pPr>
            <a:r>
              <a:rPr lang="en-US" sz="40000" dirty="0">
                <a:solidFill>
                  <a:schemeClr val="accent1">
                    <a:alpha val="25000"/>
                  </a:schemeClr>
                </a:solidFill>
                <a:latin typeface="Helvetica" pitchFamily="2" charset="0"/>
                <a:cs typeface="Bangla Sangam MN" panose="02000000000000000000" pitchFamily="2" charset="0"/>
              </a:rPr>
              <a:t>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0417" name="Picture 2" descr="https://s-media-cache-ak0.pinimg.com/originals/01/89/77/018977f316c7fb0dcf3473027fd45d5b.jpg">
            <a:extLst>
              <a:ext uri="{FF2B5EF4-FFF2-40B4-BE49-F238E27FC236}">
                <a16:creationId xmlns:a16="http://schemas.microsoft.com/office/drawing/2014/main" id="{9309A24D-EE5B-C446-A5D7-59570694E1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5013" y="141288"/>
            <a:ext cx="1916112" cy="191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88A470F9-5205-F142-A618-FC535B0E38E2}"/>
              </a:ext>
            </a:extLst>
          </p:cNvPr>
          <p:cNvSpPr txBox="1"/>
          <p:nvPr/>
        </p:nvSpPr>
        <p:spPr>
          <a:xfrm>
            <a:off x="251520" y="-243408"/>
            <a:ext cx="3038011" cy="6247864"/>
          </a:xfrm>
          <a:prstGeom prst="rect">
            <a:avLst/>
          </a:prstGeom>
          <a:noFill/>
        </p:spPr>
        <p:txBody>
          <a:bodyPr wrap="none">
            <a:spAutoFit/>
          </a:bodyPr>
          <a:lstStyle/>
          <a:p>
            <a:pPr>
              <a:defRPr/>
            </a:pPr>
            <a:r>
              <a:rPr lang="en-US" sz="40000" dirty="0">
                <a:solidFill>
                  <a:schemeClr val="accent1">
                    <a:alpha val="13000"/>
                  </a:schemeClr>
                </a:solidFill>
                <a:latin typeface="Helvetica" pitchFamily="2" charset="0"/>
                <a:cs typeface="Bangla Sangam MN" panose="02000000000000000000" pitchFamily="2" charset="0"/>
              </a:rPr>
              <a:t>1</a:t>
            </a:r>
          </a:p>
        </p:txBody>
      </p:sp>
      <p:sp>
        <p:nvSpPr>
          <p:cNvPr id="60419" name="Title 1">
            <a:extLst>
              <a:ext uri="{FF2B5EF4-FFF2-40B4-BE49-F238E27FC236}">
                <a16:creationId xmlns:a16="http://schemas.microsoft.com/office/drawing/2014/main" id="{28A09344-AEFF-FC42-83D3-08A1DA035057}"/>
              </a:ext>
            </a:extLst>
          </p:cNvPr>
          <p:cNvSpPr>
            <a:spLocks noGrp="1"/>
          </p:cNvSpPr>
          <p:nvPr>
            <p:ph type="title"/>
          </p:nvPr>
        </p:nvSpPr>
        <p:spPr>
          <a:xfrm>
            <a:off x="611188" y="241300"/>
            <a:ext cx="6465887" cy="1143000"/>
          </a:xfrm>
        </p:spPr>
        <p:txBody>
          <a:bodyPr/>
          <a:lstStyle/>
          <a:p>
            <a:pPr eaLnBrk="1" hangingPunct="1"/>
            <a:r>
              <a:rPr lang="en-US" altLang="en-US" sz="2800" b="1">
                <a:ea typeface="ＭＳ Ｐゴシック" panose="020B0600070205080204" pitchFamily="34" charset="-128"/>
              </a:rPr>
              <a:t>Interleave worked examples &amp; Problem solving exercises</a:t>
            </a:r>
          </a:p>
        </p:txBody>
      </p:sp>
      <p:sp>
        <p:nvSpPr>
          <p:cNvPr id="60420" name="TextBox 5">
            <a:extLst>
              <a:ext uri="{FF2B5EF4-FFF2-40B4-BE49-F238E27FC236}">
                <a16:creationId xmlns:a16="http://schemas.microsoft.com/office/drawing/2014/main" id="{6547EDC3-B616-5A46-BDB1-2EF3B00E1100}"/>
              </a:ext>
            </a:extLst>
          </p:cNvPr>
          <p:cNvSpPr txBox="1">
            <a:spLocks noChangeArrowheads="1"/>
          </p:cNvSpPr>
          <p:nvPr/>
        </p:nvSpPr>
        <p:spPr bwMode="auto">
          <a:xfrm>
            <a:off x="611188" y="1870075"/>
            <a:ext cx="7696200" cy="313848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18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1pPr>
            <a:lvl2pPr marL="742950" indent="-285750">
              <a:spcBef>
                <a:spcPts val="600"/>
              </a:spcBef>
              <a:buClr>
                <a:srgbClr val="4D0000"/>
              </a:buClr>
              <a:buSzPct val="100000"/>
              <a:buFont typeface="Wingdings 2" pitchFamily="2" charset="2"/>
              <a:buChar char="¡"/>
              <a:defRPr sz="2800">
                <a:solidFill>
                  <a:schemeClr val="tx2"/>
                </a:solidFill>
                <a:latin typeface="Century Gothic" panose="020B0502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itchFamily="2" charset="2"/>
              <a:buChar char="¡"/>
              <a:defRPr sz="2400">
                <a:solidFill>
                  <a:schemeClr val="tx2"/>
                </a:solidFill>
                <a:latin typeface="Century Gothic" panose="020B0502020202020204" pitchFamily="34" charset="0"/>
                <a:ea typeface="ＭＳ Ｐゴシック" panose="020B0600070205080204" pitchFamily="34" charset="-128"/>
              </a:defRPr>
            </a:lvl3pPr>
            <a:lvl4pPr marL="1600200" indent="-228600">
              <a:spcBef>
                <a:spcPts val="600"/>
              </a:spcBef>
              <a:buClr>
                <a:srgbClr val="4D0000"/>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9pPr>
          </a:lstStyle>
          <a:p>
            <a:pPr eaLnBrk="1" hangingPunct="1">
              <a:spcBef>
                <a:spcPct val="0"/>
              </a:spcBef>
              <a:buClrTx/>
              <a:buSzTx/>
              <a:buFontTx/>
              <a:buNone/>
            </a:pPr>
            <a:r>
              <a:rPr lang="en-US" altLang="en-US" b="1">
                <a:solidFill>
                  <a:schemeClr val="tx1"/>
                </a:solidFill>
              </a:rPr>
              <a:t>Below is an example solution to the problem:</a:t>
            </a:r>
          </a:p>
          <a:p>
            <a:pPr eaLnBrk="1" hangingPunct="1">
              <a:spcBef>
                <a:spcPct val="0"/>
              </a:spcBef>
              <a:buClrTx/>
              <a:buSzTx/>
              <a:buFontTx/>
              <a:buNone/>
            </a:pPr>
            <a:endParaRPr lang="en-US" altLang="en-US" sz="1800">
              <a:solidFill>
                <a:schemeClr val="tx1"/>
              </a:solidFill>
            </a:endParaRPr>
          </a:p>
          <a:p>
            <a:pPr algn="ctr" eaLnBrk="1" hangingPunct="1">
              <a:spcBef>
                <a:spcPct val="0"/>
              </a:spcBef>
              <a:buClrTx/>
              <a:buSzTx/>
              <a:buFontTx/>
              <a:buNone/>
            </a:pPr>
            <a:r>
              <a:rPr lang="en-US" altLang="en-US" b="1">
                <a:solidFill>
                  <a:srgbClr val="0000FF"/>
                </a:solidFill>
              </a:rPr>
              <a:t>Solve for x:  12 + 2x = 15</a:t>
            </a:r>
          </a:p>
          <a:p>
            <a:pPr eaLnBrk="1" hangingPunct="1">
              <a:spcBef>
                <a:spcPct val="0"/>
              </a:spcBef>
              <a:buClrTx/>
              <a:buSzTx/>
              <a:buFontTx/>
              <a:buNone/>
            </a:pPr>
            <a:r>
              <a:rPr lang="en-US" altLang="en-US" b="1">
                <a:solidFill>
                  <a:schemeClr val="tx1"/>
                </a:solidFill>
              </a:rPr>
              <a:t>Study each step in this solution, so that you can better solve the next problem on your own:</a:t>
            </a:r>
          </a:p>
          <a:p>
            <a:pPr eaLnBrk="1" hangingPunct="1">
              <a:spcBef>
                <a:spcPct val="0"/>
              </a:spcBef>
              <a:buClrTx/>
              <a:buSzTx/>
              <a:buFontTx/>
              <a:buNone/>
            </a:pPr>
            <a:r>
              <a:rPr lang="en-US" altLang="en-US" b="1">
                <a:solidFill>
                  <a:srgbClr val="0000FF"/>
                </a:solidFill>
              </a:rPr>
              <a:t>					12 + 2x = 15</a:t>
            </a:r>
          </a:p>
          <a:p>
            <a:pPr eaLnBrk="1" hangingPunct="1">
              <a:spcBef>
                <a:spcPct val="0"/>
              </a:spcBef>
              <a:buClrTx/>
              <a:buSzTx/>
              <a:buFontTx/>
              <a:buNone/>
            </a:pPr>
            <a:r>
              <a:rPr lang="en-US" altLang="en-US" b="1">
                <a:solidFill>
                  <a:srgbClr val="0000FF"/>
                </a:solidFill>
              </a:rPr>
              <a:t>              				  2x = 15-12</a:t>
            </a:r>
          </a:p>
          <a:p>
            <a:pPr eaLnBrk="1" hangingPunct="1">
              <a:spcBef>
                <a:spcPct val="0"/>
              </a:spcBef>
              <a:buClrTx/>
              <a:buSzTx/>
              <a:buFontTx/>
              <a:buNone/>
            </a:pPr>
            <a:r>
              <a:rPr lang="en-US" altLang="en-US" b="1">
                <a:solidFill>
                  <a:srgbClr val="0000FF"/>
                </a:solidFill>
              </a:rPr>
              <a:t>       					  2x = 3</a:t>
            </a:r>
          </a:p>
          <a:p>
            <a:pPr eaLnBrk="1" hangingPunct="1">
              <a:spcBef>
                <a:spcPct val="0"/>
              </a:spcBef>
              <a:buClrTx/>
              <a:buSzTx/>
              <a:buFontTx/>
              <a:buNone/>
            </a:pPr>
            <a:r>
              <a:rPr lang="en-US" altLang="en-US" b="1">
                <a:solidFill>
                  <a:srgbClr val="0000FF"/>
                </a:solidFill>
              </a:rPr>
              <a:t>              				    x = 3/2</a:t>
            </a:r>
          </a:p>
          <a:p>
            <a:pPr eaLnBrk="1" hangingPunct="1">
              <a:spcBef>
                <a:spcPct val="0"/>
              </a:spcBef>
              <a:buClrTx/>
              <a:buSzTx/>
              <a:buFontTx/>
              <a:buNone/>
            </a:pPr>
            <a:r>
              <a:rPr lang="en-US" altLang="en-US" b="1">
                <a:solidFill>
                  <a:srgbClr val="0000FF"/>
                </a:solidFill>
              </a:rPr>
              <a:t>                				    x = 1.5</a:t>
            </a:r>
          </a:p>
        </p:txBody>
      </p:sp>
      <p:sp>
        <p:nvSpPr>
          <p:cNvPr id="60421" name="TextBox 6">
            <a:extLst>
              <a:ext uri="{FF2B5EF4-FFF2-40B4-BE49-F238E27FC236}">
                <a16:creationId xmlns:a16="http://schemas.microsoft.com/office/drawing/2014/main" id="{71118856-C0BE-7C48-92A7-E0B57E8266F7}"/>
              </a:ext>
            </a:extLst>
          </p:cNvPr>
          <p:cNvSpPr txBox="1">
            <a:spLocks noChangeArrowheads="1"/>
          </p:cNvSpPr>
          <p:nvPr/>
        </p:nvSpPr>
        <p:spPr bwMode="auto">
          <a:xfrm>
            <a:off x="611188" y="5157788"/>
            <a:ext cx="7696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1pPr>
            <a:lvl2pPr marL="742950" indent="-285750">
              <a:spcBef>
                <a:spcPts val="600"/>
              </a:spcBef>
              <a:buClr>
                <a:srgbClr val="4D0000"/>
              </a:buClr>
              <a:buSzPct val="100000"/>
              <a:buFont typeface="Wingdings 2" pitchFamily="2" charset="2"/>
              <a:buChar char="¡"/>
              <a:defRPr sz="2800">
                <a:solidFill>
                  <a:schemeClr val="tx2"/>
                </a:solidFill>
                <a:latin typeface="Century Gothic" panose="020B0502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itchFamily="2" charset="2"/>
              <a:buChar char="¡"/>
              <a:defRPr sz="2400">
                <a:solidFill>
                  <a:schemeClr val="tx2"/>
                </a:solidFill>
                <a:latin typeface="Century Gothic" panose="020B0502020202020204" pitchFamily="34" charset="0"/>
                <a:ea typeface="ＭＳ Ｐゴシック" panose="020B0600070205080204" pitchFamily="34" charset="-128"/>
              </a:defRPr>
            </a:lvl3pPr>
            <a:lvl4pPr marL="1600200" indent="-228600">
              <a:spcBef>
                <a:spcPts val="600"/>
              </a:spcBef>
              <a:buClr>
                <a:srgbClr val="4D0000"/>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1800">
                <a:solidFill>
                  <a:schemeClr val="tx1"/>
                </a:solidFill>
              </a:rPr>
              <a:t>It is suggested that at the beginning of a new skill you provide one worked example for </a:t>
            </a:r>
            <a:r>
              <a:rPr lang="en-US" altLang="en-US" sz="1800" b="1">
                <a:solidFill>
                  <a:schemeClr val="tx1"/>
                </a:solidFill>
              </a:rPr>
              <a:t>each </a:t>
            </a:r>
            <a:r>
              <a:rPr lang="en-US" altLang="en-US" sz="1800">
                <a:solidFill>
                  <a:schemeClr val="tx1"/>
                </a:solidFill>
              </a:rPr>
              <a:t>problem…a 1:1 ratio.  You reduce this over time.  To differentiate you maintain this ratio for students who need it.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extBox 12">
            <a:extLst>
              <a:ext uri="{FF2B5EF4-FFF2-40B4-BE49-F238E27FC236}">
                <a16:creationId xmlns:a16="http://schemas.microsoft.com/office/drawing/2014/main" id="{E61E1A12-B507-1E47-A16D-B8C16D6986B0}"/>
              </a:ext>
            </a:extLst>
          </p:cNvPr>
          <p:cNvSpPr txBox="1">
            <a:spLocks noChangeArrowheads="1"/>
          </p:cNvSpPr>
          <p:nvPr/>
        </p:nvSpPr>
        <p:spPr bwMode="auto">
          <a:xfrm>
            <a:off x="6954838" y="4054475"/>
            <a:ext cx="171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 name="TextBox 2">
            <a:extLst>
              <a:ext uri="{FF2B5EF4-FFF2-40B4-BE49-F238E27FC236}">
                <a16:creationId xmlns:a16="http://schemas.microsoft.com/office/drawing/2014/main" id="{88A470F9-5205-F142-A618-FC535B0E38E2}"/>
              </a:ext>
            </a:extLst>
          </p:cNvPr>
          <p:cNvSpPr txBox="1"/>
          <p:nvPr/>
        </p:nvSpPr>
        <p:spPr>
          <a:xfrm>
            <a:off x="251520" y="-243408"/>
            <a:ext cx="3038011" cy="6247864"/>
          </a:xfrm>
          <a:prstGeom prst="rect">
            <a:avLst/>
          </a:prstGeom>
          <a:noFill/>
        </p:spPr>
        <p:txBody>
          <a:bodyPr>
            <a:spAutoFit/>
          </a:bodyPr>
          <a:lstStyle/>
          <a:p>
            <a:pPr>
              <a:defRPr/>
            </a:pPr>
            <a:r>
              <a:rPr lang="en-US" sz="40000" dirty="0">
                <a:solidFill>
                  <a:schemeClr val="accent1">
                    <a:alpha val="25000"/>
                  </a:schemeClr>
                </a:solidFill>
                <a:latin typeface="Helvetica" pitchFamily="2" charset="0"/>
                <a:cs typeface="Bangla Sangam MN" panose="02000000000000000000" pitchFamily="2" charset="0"/>
              </a:rPr>
              <a:t>1</a:t>
            </a:r>
          </a:p>
        </p:txBody>
      </p:sp>
      <p:pic>
        <p:nvPicPr>
          <p:cNvPr id="62467" name="Picture 6" descr="http://www.motherearthnews.com/~/media/Images/MEN/Editorial/Articles/Magazine%20Articles/2008/04-01/Are%20Preservatives%20in%20Food%20Making%20Kids%20Hyper/HyperKid.jpg">
            <a:extLst>
              <a:ext uri="{FF2B5EF4-FFF2-40B4-BE49-F238E27FC236}">
                <a16:creationId xmlns:a16="http://schemas.microsoft.com/office/drawing/2014/main" id="{82684203-3275-E94E-8C07-BF5B40391B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0338" y="1125538"/>
            <a:ext cx="4184650"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TextBox 17">
            <a:extLst>
              <a:ext uri="{FF2B5EF4-FFF2-40B4-BE49-F238E27FC236}">
                <a16:creationId xmlns:a16="http://schemas.microsoft.com/office/drawing/2014/main" id="{3DD87D2C-11A9-D34B-B1B5-416E4A5CAB9A}"/>
              </a:ext>
            </a:extLst>
          </p:cNvPr>
          <p:cNvSpPr txBox="1">
            <a:spLocks noChangeArrowheads="1"/>
          </p:cNvSpPr>
          <p:nvPr/>
        </p:nvSpPr>
        <p:spPr bwMode="auto">
          <a:xfrm>
            <a:off x="1547813" y="476250"/>
            <a:ext cx="63039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800"/>
              <a:t>Success Approximation and behaviour</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4">
            <a:extLst>
              <a:ext uri="{FF2B5EF4-FFF2-40B4-BE49-F238E27FC236}">
                <a16:creationId xmlns:a16="http://schemas.microsoft.com/office/drawing/2014/main" id="{2F1D7B5B-29BD-F64B-9938-7D164CDA19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5138" y="1971675"/>
            <a:ext cx="5872162" cy="488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88A470F9-5205-F142-A618-FC535B0E38E2}"/>
              </a:ext>
            </a:extLst>
          </p:cNvPr>
          <p:cNvSpPr txBox="1"/>
          <p:nvPr/>
        </p:nvSpPr>
        <p:spPr>
          <a:xfrm>
            <a:off x="251520" y="-243408"/>
            <a:ext cx="3038011" cy="6247864"/>
          </a:xfrm>
          <a:prstGeom prst="rect">
            <a:avLst/>
          </a:prstGeom>
          <a:noFill/>
        </p:spPr>
        <p:txBody>
          <a:bodyPr wrap="none">
            <a:spAutoFit/>
          </a:bodyPr>
          <a:lstStyle/>
          <a:p>
            <a:pPr>
              <a:defRPr/>
            </a:pPr>
            <a:r>
              <a:rPr lang="en-US" sz="40000" dirty="0">
                <a:solidFill>
                  <a:schemeClr val="accent1">
                    <a:alpha val="25000"/>
                  </a:schemeClr>
                </a:solidFill>
                <a:latin typeface="Helvetica" pitchFamily="2" charset="0"/>
                <a:cs typeface="Bangla Sangam MN" panose="02000000000000000000" pitchFamily="2" charset="0"/>
              </a:rPr>
              <a:t>2</a:t>
            </a:r>
          </a:p>
        </p:txBody>
      </p:sp>
      <p:sp>
        <p:nvSpPr>
          <p:cNvPr id="64515" name="TextBox 1">
            <a:extLst>
              <a:ext uri="{FF2B5EF4-FFF2-40B4-BE49-F238E27FC236}">
                <a16:creationId xmlns:a16="http://schemas.microsoft.com/office/drawing/2014/main" id="{A457CCDF-F542-354E-8971-3D0030233FD5}"/>
              </a:ext>
            </a:extLst>
          </p:cNvPr>
          <p:cNvSpPr txBox="1">
            <a:spLocks noChangeArrowheads="1"/>
          </p:cNvSpPr>
          <p:nvPr/>
        </p:nvSpPr>
        <p:spPr bwMode="auto">
          <a:xfrm>
            <a:off x="1908175" y="1341438"/>
            <a:ext cx="60833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3600"/>
              <a:t>Think about priming the RAS</a:t>
            </a:r>
          </a:p>
          <a:p>
            <a:pPr algn="ctr"/>
            <a:r>
              <a:rPr lang="en-US" altLang="en-US" sz="2000"/>
              <a:t>Reticular Activating System</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5537" name="Picture 19">
            <a:extLst>
              <a:ext uri="{FF2B5EF4-FFF2-40B4-BE49-F238E27FC236}">
                <a16:creationId xmlns:a16="http://schemas.microsoft.com/office/drawing/2014/main" id="{DD7711AF-5043-5E48-AEB0-ADAC2B9F0D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9388" y="3911600"/>
            <a:ext cx="1560512"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5538" name="Group 2">
            <a:extLst>
              <a:ext uri="{FF2B5EF4-FFF2-40B4-BE49-F238E27FC236}">
                <a16:creationId xmlns:a16="http://schemas.microsoft.com/office/drawing/2014/main" id="{08821496-43BD-D641-A437-D0DF285CA66E}"/>
              </a:ext>
            </a:extLst>
          </p:cNvPr>
          <p:cNvGrpSpPr>
            <a:grpSpLocks/>
          </p:cNvGrpSpPr>
          <p:nvPr/>
        </p:nvGrpSpPr>
        <p:grpSpPr bwMode="auto">
          <a:xfrm>
            <a:off x="684213" y="715963"/>
            <a:ext cx="7493000" cy="6172200"/>
            <a:chOff x="539750" y="333375"/>
            <a:chExt cx="7493000" cy="6172200"/>
          </a:xfrm>
        </p:grpSpPr>
        <p:pic>
          <p:nvPicPr>
            <p:cNvPr id="65540" name="Picture 12">
              <a:extLst>
                <a:ext uri="{FF2B5EF4-FFF2-40B4-BE49-F238E27FC236}">
                  <a16:creationId xmlns:a16="http://schemas.microsoft.com/office/drawing/2014/main" id="{2D2137EA-83E0-F247-82F7-F79FA598DF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333375"/>
              <a:ext cx="74168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TextBox 13">
              <a:extLst>
                <a:ext uri="{FF2B5EF4-FFF2-40B4-BE49-F238E27FC236}">
                  <a16:creationId xmlns:a16="http://schemas.microsoft.com/office/drawing/2014/main" id="{F62F12B8-B2F9-E843-911E-82EE49A852D8}"/>
                </a:ext>
              </a:extLst>
            </p:cNvPr>
            <p:cNvSpPr txBox="1">
              <a:spLocks noChangeArrowheads="1"/>
            </p:cNvSpPr>
            <p:nvPr/>
          </p:nvSpPr>
          <p:spPr bwMode="auto">
            <a:xfrm>
              <a:off x="5795963" y="4618038"/>
              <a:ext cx="1236662"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b="1"/>
                <a:t>Input</a:t>
              </a:r>
            </a:p>
            <a:p>
              <a:r>
                <a:rPr lang="en-US" altLang="en-US" b="1"/>
                <a:t>from ears</a:t>
              </a:r>
            </a:p>
          </p:txBody>
        </p:sp>
        <p:sp>
          <p:nvSpPr>
            <p:cNvPr id="65542" name="TextBox 14">
              <a:extLst>
                <a:ext uri="{FF2B5EF4-FFF2-40B4-BE49-F238E27FC236}">
                  <a16:creationId xmlns:a16="http://schemas.microsoft.com/office/drawing/2014/main" id="{D88BDF35-0BFF-AF42-8A70-67C6F0750E40}"/>
                </a:ext>
              </a:extLst>
            </p:cNvPr>
            <p:cNvSpPr txBox="1">
              <a:spLocks noChangeArrowheads="1"/>
            </p:cNvSpPr>
            <p:nvPr/>
          </p:nvSpPr>
          <p:spPr bwMode="auto">
            <a:xfrm>
              <a:off x="611188" y="4295775"/>
              <a:ext cx="862012"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a:r>
                <a:rPr lang="en-US" altLang="en-US" b="1"/>
                <a:t>Visual Input</a:t>
              </a:r>
            </a:p>
          </p:txBody>
        </p:sp>
        <p:sp>
          <p:nvSpPr>
            <p:cNvPr id="65543" name="TextBox 15">
              <a:extLst>
                <a:ext uri="{FF2B5EF4-FFF2-40B4-BE49-F238E27FC236}">
                  <a16:creationId xmlns:a16="http://schemas.microsoft.com/office/drawing/2014/main" id="{5902CFCF-EEBD-2D4C-8DDC-A84F15DC636D}"/>
                </a:ext>
              </a:extLst>
            </p:cNvPr>
            <p:cNvSpPr txBox="1">
              <a:spLocks noChangeArrowheads="1"/>
            </p:cNvSpPr>
            <p:nvPr/>
          </p:nvSpPr>
          <p:spPr bwMode="auto">
            <a:xfrm>
              <a:off x="755650" y="4978400"/>
              <a:ext cx="2808288" cy="647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a:r>
                <a:rPr lang="en-US" altLang="en-US" b="1">
                  <a:solidFill>
                    <a:schemeClr val="accent1"/>
                  </a:solidFill>
                </a:rPr>
                <a:t>Reticular Activating</a:t>
              </a:r>
            </a:p>
            <a:p>
              <a:pPr algn="r"/>
              <a:r>
                <a:rPr lang="en-US" altLang="en-US" b="1">
                  <a:solidFill>
                    <a:schemeClr val="accent1"/>
                  </a:solidFill>
                </a:rPr>
                <a:t>System, acting as filter</a:t>
              </a:r>
            </a:p>
          </p:txBody>
        </p:sp>
        <p:sp>
          <p:nvSpPr>
            <p:cNvPr id="65544" name="TextBox 16">
              <a:extLst>
                <a:ext uri="{FF2B5EF4-FFF2-40B4-BE49-F238E27FC236}">
                  <a16:creationId xmlns:a16="http://schemas.microsoft.com/office/drawing/2014/main" id="{C3C9D0C0-8529-F849-B65A-AD8FFADE7303}"/>
                </a:ext>
              </a:extLst>
            </p:cNvPr>
            <p:cNvSpPr txBox="1">
              <a:spLocks noChangeArrowheads="1"/>
            </p:cNvSpPr>
            <p:nvPr/>
          </p:nvSpPr>
          <p:spPr bwMode="auto">
            <a:xfrm>
              <a:off x="5795963" y="985838"/>
              <a:ext cx="2236787"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b="1">
                  <a:solidFill>
                    <a:schemeClr val="accent1"/>
                  </a:solidFill>
                </a:rPr>
                <a:t>Important stimuli </a:t>
              </a:r>
            </a:p>
            <a:p>
              <a:r>
                <a:rPr lang="en-US" altLang="en-US" b="1">
                  <a:solidFill>
                    <a:schemeClr val="accent1"/>
                  </a:solidFill>
                </a:rPr>
                <a:t>passed on to brain</a:t>
              </a:r>
            </a:p>
          </p:txBody>
        </p:sp>
        <p:sp>
          <p:nvSpPr>
            <p:cNvPr id="65545" name="TextBox 17">
              <a:extLst>
                <a:ext uri="{FF2B5EF4-FFF2-40B4-BE49-F238E27FC236}">
                  <a16:creationId xmlns:a16="http://schemas.microsoft.com/office/drawing/2014/main" id="{6B144FF7-A7DC-1149-BE46-8A39B3043A5E}"/>
                </a:ext>
              </a:extLst>
            </p:cNvPr>
            <p:cNvSpPr txBox="1">
              <a:spLocks noChangeArrowheads="1"/>
            </p:cNvSpPr>
            <p:nvPr/>
          </p:nvSpPr>
          <p:spPr bwMode="auto">
            <a:xfrm>
              <a:off x="1244600" y="425450"/>
              <a:ext cx="5667375"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800" b="1">
                  <a:solidFill>
                    <a:srgbClr val="0070C0"/>
                  </a:solidFill>
                </a:rPr>
                <a:t>The Reticular Activating System</a:t>
              </a:r>
            </a:p>
          </p:txBody>
        </p:sp>
        <p:sp>
          <p:nvSpPr>
            <p:cNvPr id="65546" name="TextBox 11">
              <a:extLst>
                <a:ext uri="{FF2B5EF4-FFF2-40B4-BE49-F238E27FC236}">
                  <a16:creationId xmlns:a16="http://schemas.microsoft.com/office/drawing/2014/main" id="{383FFF10-DA73-E64C-AA37-A9376E4B24CA}"/>
                </a:ext>
              </a:extLst>
            </p:cNvPr>
            <p:cNvSpPr txBox="1">
              <a:spLocks noChangeArrowheads="1"/>
            </p:cNvSpPr>
            <p:nvPr/>
          </p:nvSpPr>
          <p:spPr bwMode="auto">
            <a:xfrm>
              <a:off x="755650" y="5661025"/>
              <a:ext cx="3095625" cy="647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b="1"/>
                <a:t>Input from touch, pain and</a:t>
              </a:r>
            </a:p>
            <a:p>
              <a:r>
                <a:rPr lang="en-US" altLang="en-US" b="1"/>
                <a:t>temperature receptors </a:t>
              </a:r>
            </a:p>
          </p:txBody>
        </p:sp>
        <p:cxnSp>
          <p:nvCxnSpPr>
            <p:cNvPr id="22" name="Straight Connector 21">
              <a:extLst>
                <a:ext uri="{FF2B5EF4-FFF2-40B4-BE49-F238E27FC236}">
                  <a16:creationId xmlns:a16="http://schemas.microsoft.com/office/drawing/2014/main" id="{EC610EAF-589F-534C-B17B-FF2717176E80}"/>
                </a:ext>
              </a:extLst>
            </p:cNvPr>
            <p:cNvCxnSpPr>
              <a:cxnSpLocks/>
            </p:cNvCxnSpPr>
            <p:nvPr/>
          </p:nvCxnSpPr>
          <p:spPr>
            <a:xfrm>
              <a:off x="4897437" y="4941887"/>
              <a:ext cx="898525"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1F08296E-5786-FA45-943C-8892DAF52282}"/>
                </a:ext>
              </a:extLst>
            </p:cNvPr>
            <p:cNvCxnSpPr>
              <a:cxnSpLocks/>
            </p:cNvCxnSpPr>
            <p:nvPr/>
          </p:nvCxnSpPr>
          <p:spPr>
            <a:xfrm flipV="1">
              <a:off x="4787900" y="1308100"/>
              <a:ext cx="1008062" cy="29210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A2E11995-EEAF-994A-9D69-D6EC8BCFD028}"/>
                </a:ext>
              </a:extLst>
            </p:cNvPr>
            <p:cNvCxnSpPr>
              <a:cxnSpLocks/>
            </p:cNvCxnSpPr>
            <p:nvPr/>
          </p:nvCxnSpPr>
          <p:spPr>
            <a:xfrm flipV="1">
              <a:off x="3449637" y="5732462"/>
              <a:ext cx="977900" cy="36036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72EB6528-9BD2-A844-9BC4-5DB529B93B40}"/>
                </a:ext>
              </a:extLst>
            </p:cNvPr>
            <p:cNvCxnSpPr>
              <a:cxnSpLocks/>
            </p:cNvCxnSpPr>
            <p:nvPr/>
          </p:nvCxnSpPr>
          <p:spPr>
            <a:xfrm flipV="1">
              <a:off x="3449637" y="4508500"/>
              <a:ext cx="906463" cy="46990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grpSp>
      <p:cxnSp>
        <p:nvCxnSpPr>
          <p:cNvPr id="3" name="Straight Connector 2">
            <a:extLst>
              <a:ext uri="{FF2B5EF4-FFF2-40B4-BE49-F238E27FC236}">
                <a16:creationId xmlns:a16="http://schemas.microsoft.com/office/drawing/2014/main" id="{002897A6-2C2D-5947-8503-5FC19A3B8498}"/>
              </a:ext>
            </a:extLst>
          </p:cNvPr>
          <p:cNvCxnSpPr/>
          <p:nvPr/>
        </p:nvCxnSpPr>
        <p:spPr>
          <a:xfrm flipV="1">
            <a:off x="1692275" y="4648200"/>
            <a:ext cx="1150938" cy="242888"/>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6561" name="Picture 19">
            <a:extLst>
              <a:ext uri="{FF2B5EF4-FFF2-40B4-BE49-F238E27FC236}">
                <a16:creationId xmlns:a16="http://schemas.microsoft.com/office/drawing/2014/main" id="{BA0F85AF-CAF3-A94F-9FBA-B968CB8B2C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9388" y="3911600"/>
            <a:ext cx="1560512"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6562" name="Group 2">
            <a:extLst>
              <a:ext uri="{FF2B5EF4-FFF2-40B4-BE49-F238E27FC236}">
                <a16:creationId xmlns:a16="http://schemas.microsoft.com/office/drawing/2014/main" id="{4509C4D4-D92A-3047-A083-9F83BE050BFC}"/>
              </a:ext>
            </a:extLst>
          </p:cNvPr>
          <p:cNvGrpSpPr>
            <a:grpSpLocks/>
          </p:cNvGrpSpPr>
          <p:nvPr/>
        </p:nvGrpSpPr>
        <p:grpSpPr bwMode="auto">
          <a:xfrm>
            <a:off x="684213" y="715963"/>
            <a:ext cx="7493000" cy="6172200"/>
            <a:chOff x="539750" y="333375"/>
            <a:chExt cx="7493000" cy="6172200"/>
          </a:xfrm>
        </p:grpSpPr>
        <p:pic>
          <p:nvPicPr>
            <p:cNvPr id="66566" name="Picture 12">
              <a:extLst>
                <a:ext uri="{FF2B5EF4-FFF2-40B4-BE49-F238E27FC236}">
                  <a16:creationId xmlns:a16="http://schemas.microsoft.com/office/drawing/2014/main" id="{81F5588A-6DB5-2A41-9FFF-37FBEF9FE6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333375"/>
              <a:ext cx="74168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7" name="TextBox 15">
              <a:extLst>
                <a:ext uri="{FF2B5EF4-FFF2-40B4-BE49-F238E27FC236}">
                  <a16:creationId xmlns:a16="http://schemas.microsoft.com/office/drawing/2014/main" id="{77BBBFF5-AAB8-8A48-B866-BAABC637D9C7}"/>
                </a:ext>
              </a:extLst>
            </p:cNvPr>
            <p:cNvSpPr txBox="1">
              <a:spLocks noChangeArrowheads="1"/>
            </p:cNvSpPr>
            <p:nvPr/>
          </p:nvSpPr>
          <p:spPr bwMode="auto">
            <a:xfrm>
              <a:off x="755650" y="4978400"/>
              <a:ext cx="2808288" cy="647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a:r>
                <a:rPr lang="en-US" altLang="en-US" b="1">
                  <a:solidFill>
                    <a:schemeClr val="accent1"/>
                  </a:solidFill>
                </a:rPr>
                <a:t>Reticular Activating</a:t>
              </a:r>
            </a:p>
            <a:p>
              <a:pPr algn="r"/>
              <a:r>
                <a:rPr lang="en-US" altLang="en-US" b="1">
                  <a:solidFill>
                    <a:schemeClr val="accent1"/>
                  </a:solidFill>
                </a:rPr>
                <a:t>System, acting as filter</a:t>
              </a:r>
            </a:p>
          </p:txBody>
        </p:sp>
        <p:sp>
          <p:nvSpPr>
            <p:cNvPr id="66568" name="TextBox 16">
              <a:extLst>
                <a:ext uri="{FF2B5EF4-FFF2-40B4-BE49-F238E27FC236}">
                  <a16:creationId xmlns:a16="http://schemas.microsoft.com/office/drawing/2014/main" id="{0DE73E05-E399-4A48-B7AD-8692A24F7208}"/>
                </a:ext>
              </a:extLst>
            </p:cNvPr>
            <p:cNvSpPr txBox="1">
              <a:spLocks noChangeArrowheads="1"/>
            </p:cNvSpPr>
            <p:nvPr/>
          </p:nvSpPr>
          <p:spPr bwMode="auto">
            <a:xfrm>
              <a:off x="5795963" y="985838"/>
              <a:ext cx="2236787"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b="1">
                  <a:solidFill>
                    <a:schemeClr val="accent1"/>
                  </a:solidFill>
                </a:rPr>
                <a:t>Important stimuli </a:t>
              </a:r>
            </a:p>
            <a:p>
              <a:r>
                <a:rPr lang="en-US" altLang="en-US" b="1">
                  <a:solidFill>
                    <a:schemeClr val="accent1"/>
                  </a:solidFill>
                </a:rPr>
                <a:t>passed on to brain</a:t>
              </a:r>
            </a:p>
          </p:txBody>
        </p:sp>
        <p:sp>
          <p:nvSpPr>
            <p:cNvPr id="66569" name="TextBox 17">
              <a:extLst>
                <a:ext uri="{FF2B5EF4-FFF2-40B4-BE49-F238E27FC236}">
                  <a16:creationId xmlns:a16="http://schemas.microsoft.com/office/drawing/2014/main" id="{9755F4C1-0400-7446-B550-3EAC7BEDE723}"/>
                </a:ext>
              </a:extLst>
            </p:cNvPr>
            <p:cNvSpPr txBox="1">
              <a:spLocks noChangeArrowheads="1"/>
            </p:cNvSpPr>
            <p:nvPr/>
          </p:nvSpPr>
          <p:spPr bwMode="auto">
            <a:xfrm>
              <a:off x="1244600" y="425450"/>
              <a:ext cx="5667375"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800" b="1">
                  <a:solidFill>
                    <a:srgbClr val="0070C0"/>
                  </a:solidFill>
                </a:rPr>
                <a:t>The Reticular Activating System</a:t>
              </a:r>
            </a:p>
          </p:txBody>
        </p:sp>
        <p:cxnSp>
          <p:nvCxnSpPr>
            <p:cNvPr id="25" name="Straight Connector 24">
              <a:extLst>
                <a:ext uri="{FF2B5EF4-FFF2-40B4-BE49-F238E27FC236}">
                  <a16:creationId xmlns:a16="http://schemas.microsoft.com/office/drawing/2014/main" id="{1F08296E-5786-FA45-943C-8892DAF52282}"/>
                </a:ext>
              </a:extLst>
            </p:cNvPr>
            <p:cNvCxnSpPr>
              <a:cxnSpLocks/>
            </p:cNvCxnSpPr>
            <p:nvPr/>
          </p:nvCxnSpPr>
          <p:spPr>
            <a:xfrm flipV="1">
              <a:off x="4787900" y="1308100"/>
              <a:ext cx="1008062" cy="29210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72EB6528-9BD2-A844-9BC4-5DB529B93B40}"/>
                </a:ext>
              </a:extLst>
            </p:cNvPr>
            <p:cNvCxnSpPr>
              <a:cxnSpLocks/>
            </p:cNvCxnSpPr>
            <p:nvPr/>
          </p:nvCxnSpPr>
          <p:spPr>
            <a:xfrm flipV="1">
              <a:off x="3449637" y="4508500"/>
              <a:ext cx="906463" cy="46990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grpSp>
      <p:cxnSp>
        <p:nvCxnSpPr>
          <p:cNvPr id="4" name="Straight Connector 3">
            <a:extLst>
              <a:ext uri="{FF2B5EF4-FFF2-40B4-BE49-F238E27FC236}">
                <a16:creationId xmlns:a16="http://schemas.microsoft.com/office/drawing/2014/main" id="{CB38F611-88BB-844B-8E68-D43ECA068CA3}"/>
              </a:ext>
            </a:extLst>
          </p:cNvPr>
          <p:cNvCxnSpPr/>
          <p:nvPr/>
        </p:nvCxnSpPr>
        <p:spPr>
          <a:xfrm flipV="1">
            <a:off x="700088" y="3843338"/>
            <a:ext cx="7775575" cy="720725"/>
          </a:xfrm>
          <a:prstGeom prst="line">
            <a:avLst/>
          </a:prstGeom>
        </p:spPr>
        <p:style>
          <a:lnRef idx="2">
            <a:schemeClr val="accent1"/>
          </a:lnRef>
          <a:fillRef idx="0">
            <a:schemeClr val="accent1"/>
          </a:fillRef>
          <a:effectRef idx="1">
            <a:schemeClr val="accent1"/>
          </a:effectRef>
          <a:fontRef idx="minor">
            <a:schemeClr val="tx1"/>
          </a:fontRef>
        </p:style>
      </p:cxnSp>
      <p:sp>
        <p:nvSpPr>
          <p:cNvPr id="66564" name="TextBox 5">
            <a:extLst>
              <a:ext uri="{FF2B5EF4-FFF2-40B4-BE49-F238E27FC236}">
                <a16:creationId xmlns:a16="http://schemas.microsoft.com/office/drawing/2014/main" id="{0DC6EA19-D7E6-E543-B140-A1490B1F9088}"/>
              </a:ext>
            </a:extLst>
          </p:cNvPr>
          <p:cNvSpPr txBox="1">
            <a:spLocks noChangeArrowheads="1"/>
          </p:cNvSpPr>
          <p:nvPr/>
        </p:nvSpPr>
        <p:spPr bwMode="auto">
          <a:xfrm rot="-341000">
            <a:off x="3057525" y="4165600"/>
            <a:ext cx="5467350" cy="1028700"/>
          </a:xfrm>
          <a:prstGeom prst="rect">
            <a:avLst/>
          </a:prstGeom>
          <a:solidFill>
            <a:schemeClr val="bg1">
              <a:alpha val="4392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66565" name="TextBox 4">
            <a:extLst>
              <a:ext uri="{FF2B5EF4-FFF2-40B4-BE49-F238E27FC236}">
                <a16:creationId xmlns:a16="http://schemas.microsoft.com/office/drawing/2014/main" id="{497A512A-F851-A34D-A9FF-403AEF3FA014}"/>
              </a:ext>
            </a:extLst>
          </p:cNvPr>
          <p:cNvSpPr txBox="1">
            <a:spLocks noChangeArrowheads="1"/>
          </p:cNvSpPr>
          <p:nvPr/>
        </p:nvSpPr>
        <p:spPr bwMode="auto">
          <a:xfrm rot="-302265">
            <a:off x="3205163" y="4313238"/>
            <a:ext cx="446246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3200" b="1"/>
              <a:t>Fight, Flight or Freeze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7585" name="Picture 19">
            <a:extLst>
              <a:ext uri="{FF2B5EF4-FFF2-40B4-BE49-F238E27FC236}">
                <a16:creationId xmlns:a16="http://schemas.microsoft.com/office/drawing/2014/main" id="{255589A6-F557-DF41-8238-A7CBC5DF1B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9388" y="3911600"/>
            <a:ext cx="1560512"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7586" name="Group 2">
            <a:extLst>
              <a:ext uri="{FF2B5EF4-FFF2-40B4-BE49-F238E27FC236}">
                <a16:creationId xmlns:a16="http://schemas.microsoft.com/office/drawing/2014/main" id="{CC401591-C71C-CE4E-9A0B-A317DCCAAFEE}"/>
              </a:ext>
            </a:extLst>
          </p:cNvPr>
          <p:cNvGrpSpPr>
            <a:grpSpLocks/>
          </p:cNvGrpSpPr>
          <p:nvPr/>
        </p:nvGrpSpPr>
        <p:grpSpPr bwMode="auto">
          <a:xfrm>
            <a:off x="684213" y="715963"/>
            <a:ext cx="7416800" cy="6172200"/>
            <a:chOff x="539750" y="333375"/>
            <a:chExt cx="7416800" cy="6172200"/>
          </a:xfrm>
        </p:grpSpPr>
        <p:pic>
          <p:nvPicPr>
            <p:cNvPr id="67596" name="Picture 12">
              <a:extLst>
                <a:ext uri="{FF2B5EF4-FFF2-40B4-BE49-F238E27FC236}">
                  <a16:creationId xmlns:a16="http://schemas.microsoft.com/office/drawing/2014/main" id="{B5124216-F0E6-D944-B87A-D631651335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333375"/>
              <a:ext cx="74168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7" name="TextBox 17">
              <a:extLst>
                <a:ext uri="{FF2B5EF4-FFF2-40B4-BE49-F238E27FC236}">
                  <a16:creationId xmlns:a16="http://schemas.microsoft.com/office/drawing/2014/main" id="{DBD6AF61-0FCA-2D41-8F51-FECFAC243473}"/>
                </a:ext>
              </a:extLst>
            </p:cNvPr>
            <p:cNvSpPr txBox="1">
              <a:spLocks noChangeArrowheads="1"/>
            </p:cNvSpPr>
            <p:nvPr/>
          </p:nvSpPr>
          <p:spPr bwMode="auto">
            <a:xfrm>
              <a:off x="1205847" y="427037"/>
              <a:ext cx="5667375"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800" b="1">
                  <a:solidFill>
                    <a:srgbClr val="0070C0"/>
                  </a:solidFill>
                </a:rPr>
                <a:t>The Reticular Activating System</a:t>
              </a:r>
            </a:p>
          </p:txBody>
        </p:sp>
      </p:grpSp>
      <p:cxnSp>
        <p:nvCxnSpPr>
          <p:cNvPr id="4" name="Straight Connector 3">
            <a:extLst>
              <a:ext uri="{FF2B5EF4-FFF2-40B4-BE49-F238E27FC236}">
                <a16:creationId xmlns:a16="http://schemas.microsoft.com/office/drawing/2014/main" id="{CB38F611-88BB-844B-8E68-D43ECA068CA3}"/>
              </a:ext>
            </a:extLst>
          </p:cNvPr>
          <p:cNvCxnSpPr/>
          <p:nvPr/>
        </p:nvCxnSpPr>
        <p:spPr>
          <a:xfrm flipV="1">
            <a:off x="700088" y="3843338"/>
            <a:ext cx="7775575" cy="720725"/>
          </a:xfrm>
          <a:prstGeom prst="line">
            <a:avLst/>
          </a:prstGeom>
        </p:spPr>
        <p:style>
          <a:lnRef idx="2">
            <a:schemeClr val="accent1"/>
          </a:lnRef>
          <a:fillRef idx="0">
            <a:schemeClr val="accent1"/>
          </a:fillRef>
          <a:effectRef idx="1">
            <a:schemeClr val="accent1"/>
          </a:effectRef>
          <a:fontRef idx="minor">
            <a:schemeClr val="tx1"/>
          </a:fontRef>
        </p:style>
      </p:cxnSp>
      <p:sp>
        <p:nvSpPr>
          <p:cNvPr id="67588" name="TextBox 5">
            <a:extLst>
              <a:ext uri="{FF2B5EF4-FFF2-40B4-BE49-F238E27FC236}">
                <a16:creationId xmlns:a16="http://schemas.microsoft.com/office/drawing/2014/main" id="{126A3818-50AF-984C-BBC3-DBA9CD8A28D5}"/>
              </a:ext>
            </a:extLst>
          </p:cNvPr>
          <p:cNvSpPr txBox="1">
            <a:spLocks noChangeArrowheads="1"/>
          </p:cNvSpPr>
          <p:nvPr/>
        </p:nvSpPr>
        <p:spPr bwMode="auto">
          <a:xfrm rot="-341000">
            <a:off x="2909888" y="4148138"/>
            <a:ext cx="5475287" cy="2293937"/>
          </a:xfrm>
          <a:prstGeom prst="rect">
            <a:avLst/>
          </a:prstGeom>
          <a:solidFill>
            <a:schemeClr val="bg1">
              <a:alpha val="6509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67589" name="TextBox 12">
            <a:extLst>
              <a:ext uri="{FF2B5EF4-FFF2-40B4-BE49-F238E27FC236}">
                <a16:creationId xmlns:a16="http://schemas.microsoft.com/office/drawing/2014/main" id="{A4257763-67FA-4C4E-AE2C-0FC238AF7AF7}"/>
              </a:ext>
            </a:extLst>
          </p:cNvPr>
          <p:cNvSpPr txBox="1">
            <a:spLocks noChangeArrowheads="1"/>
          </p:cNvSpPr>
          <p:nvPr/>
        </p:nvSpPr>
        <p:spPr bwMode="auto">
          <a:xfrm rot="-341000">
            <a:off x="1476375" y="1335088"/>
            <a:ext cx="5843588" cy="2849562"/>
          </a:xfrm>
          <a:prstGeom prst="rect">
            <a:avLst/>
          </a:prstGeom>
          <a:solidFill>
            <a:schemeClr val="bg1">
              <a:alpha val="4705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67590" name="TextBox 4">
            <a:extLst>
              <a:ext uri="{FF2B5EF4-FFF2-40B4-BE49-F238E27FC236}">
                <a16:creationId xmlns:a16="http://schemas.microsoft.com/office/drawing/2014/main" id="{6B30E80B-20FF-A446-B58F-080844610F0A}"/>
              </a:ext>
            </a:extLst>
          </p:cNvPr>
          <p:cNvSpPr txBox="1">
            <a:spLocks noChangeArrowheads="1"/>
          </p:cNvSpPr>
          <p:nvPr/>
        </p:nvSpPr>
        <p:spPr bwMode="auto">
          <a:xfrm rot="-302265">
            <a:off x="3146425" y="4149725"/>
            <a:ext cx="44640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3200" b="1"/>
              <a:t>Fight, Flight or Freeze</a:t>
            </a:r>
          </a:p>
          <a:p>
            <a:pPr algn="ctr"/>
            <a:r>
              <a:rPr lang="en-US" altLang="en-US" sz="2000" b="1"/>
              <a:t>“Reactive Brain”</a:t>
            </a:r>
          </a:p>
        </p:txBody>
      </p:sp>
      <p:sp>
        <p:nvSpPr>
          <p:cNvPr id="67591" name="TextBox 13">
            <a:extLst>
              <a:ext uri="{FF2B5EF4-FFF2-40B4-BE49-F238E27FC236}">
                <a16:creationId xmlns:a16="http://schemas.microsoft.com/office/drawing/2014/main" id="{D4C21FDB-3C79-DB47-91E9-639E3C9F8A76}"/>
              </a:ext>
            </a:extLst>
          </p:cNvPr>
          <p:cNvSpPr txBox="1">
            <a:spLocks noChangeArrowheads="1"/>
          </p:cNvSpPr>
          <p:nvPr/>
        </p:nvSpPr>
        <p:spPr bwMode="auto">
          <a:xfrm rot="-302265">
            <a:off x="2022475" y="2465388"/>
            <a:ext cx="4349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3200" b="1"/>
              <a:t>Cognitive processing</a:t>
            </a:r>
          </a:p>
        </p:txBody>
      </p:sp>
      <p:sp>
        <p:nvSpPr>
          <p:cNvPr id="67592" name="TextBox 16">
            <a:extLst>
              <a:ext uri="{FF2B5EF4-FFF2-40B4-BE49-F238E27FC236}">
                <a16:creationId xmlns:a16="http://schemas.microsoft.com/office/drawing/2014/main" id="{42531669-9911-D842-A8C6-B8C7788D3233}"/>
              </a:ext>
            </a:extLst>
          </p:cNvPr>
          <p:cNvSpPr txBox="1">
            <a:spLocks noChangeArrowheads="1"/>
          </p:cNvSpPr>
          <p:nvPr/>
        </p:nvSpPr>
        <p:spPr bwMode="auto">
          <a:xfrm>
            <a:off x="5940425" y="1368425"/>
            <a:ext cx="2236788"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b="1">
                <a:solidFill>
                  <a:schemeClr val="accent1"/>
                </a:solidFill>
              </a:rPr>
              <a:t>Important stimuli </a:t>
            </a:r>
          </a:p>
          <a:p>
            <a:r>
              <a:rPr lang="en-US" altLang="en-US" b="1">
                <a:solidFill>
                  <a:schemeClr val="accent1"/>
                </a:solidFill>
              </a:rPr>
              <a:t>passed on to brain</a:t>
            </a:r>
          </a:p>
        </p:txBody>
      </p:sp>
      <p:cxnSp>
        <p:nvCxnSpPr>
          <p:cNvPr id="17" name="Straight Connector 16">
            <a:extLst>
              <a:ext uri="{FF2B5EF4-FFF2-40B4-BE49-F238E27FC236}">
                <a16:creationId xmlns:a16="http://schemas.microsoft.com/office/drawing/2014/main" id="{5FE7C780-55B7-2A4B-B268-1E9FFCAF716F}"/>
              </a:ext>
            </a:extLst>
          </p:cNvPr>
          <p:cNvCxnSpPr>
            <a:cxnSpLocks/>
          </p:cNvCxnSpPr>
          <p:nvPr/>
        </p:nvCxnSpPr>
        <p:spPr bwMode="auto">
          <a:xfrm flipV="1">
            <a:off x="4932363" y="1690688"/>
            <a:ext cx="1008062" cy="29210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67594" name="TextBox 15">
            <a:extLst>
              <a:ext uri="{FF2B5EF4-FFF2-40B4-BE49-F238E27FC236}">
                <a16:creationId xmlns:a16="http://schemas.microsoft.com/office/drawing/2014/main" id="{42149984-9694-1B44-B8E6-57C31FB4E1CB}"/>
              </a:ext>
            </a:extLst>
          </p:cNvPr>
          <p:cNvSpPr txBox="1">
            <a:spLocks noChangeArrowheads="1"/>
          </p:cNvSpPr>
          <p:nvPr/>
        </p:nvSpPr>
        <p:spPr bwMode="auto">
          <a:xfrm>
            <a:off x="900113" y="5360988"/>
            <a:ext cx="2808287" cy="647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a:r>
              <a:rPr lang="en-US" altLang="en-US" b="1">
                <a:solidFill>
                  <a:schemeClr val="accent1"/>
                </a:solidFill>
              </a:rPr>
              <a:t>Reticular Activating</a:t>
            </a:r>
          </a:p>
          <a:p>
            <a:pPr algn="r"/>
            <a:r>
              <a:rPr lang="en-US" altLang="en-US" b="1">
                <a:solidFill>
                  <a:schemeClr val="accent1"/>
                </a:solidFill>
              </a:rPr>
              <a:t>System, acting as filter</a:t>
            </a:r>
          </a:p>
        </p:txBody>
      </p:sp>
      <p:cxnSp>
        <p:nvCxnSpPr>
          <p:cNvPr id="19" name="Straight Connector 18">
            <a:extLst>
              <a:ext uri="{FF2B5EF4-FFF2-40B4-BE49-F238E27FC236}">
                <a16:creationId xmlns:a16="http://schemas.microsoft.com/office/drawing/2014/main" id="{FAAE0652-7598-D444-9C33-CA7A6FEA6750}"/>
              </a:ext>
            </a:extLst>
          </p:cNvPr>
          <p:cNvCxnSpPr>
            <a:cxnSpLocks/>
          </p:cNvCxnSpPr>
          <p:nvPr/>
        </p:nvCxnSpPr>
        <p:spPr bwMode="auto">
          <a:xfrm flipV="1">
            <a:off x="3594100" y="5013325"/>
            <a:ext cx="690563" cy="34766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8609" name="Picture 4">
            <a:extLst>
              <a:ext uri="{FF2B5EF4-FFF2-40B4-BE49-F238E27FC236}">
                <a16:creationId xmlns:a16="http://schemas.microsoft.com/office/drawing/2014/main" id="{AB70A75C-C51C-BB47-991E-95CFF535D3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313" y="4076700"/>
            <a:ext cx="3862387"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0" name="TextBox 12">
            <a:extLst>
              <a:ext uri="{FF2B5EF4-FFF2-40B4-BE49-F238E27FC236}">
                <a16:creationId xmlns:a16="http://schemas.microsoft.com/office/drawing/2014/main" id="{EE9C0FE1-20F7-014E-8F50-CBF33215ABB6}"/>
              </a:ext>
            </a:extLst>
          </p:cNvPr>
          <p:cNvSpPr txBox="1">
            <a:spLocks noChangeArrowheads="1"/>
          </p:cNvSpPr>
          <p:nvPr/>
        </p:nvSpPr>
        <p:spPr bwMode="auto">
          <a:xfrm rot="-341000">
            <a:off x="1476375" y="1335088"/>
            <a:ext cx="5843588" cy="2849562"/>
          </a:xfrm>
          <a:prstGeom prst="rect">
            <a:avLst/>
          </a:prstGeom>
          <a:solidFill>
            <a:schemeClr val="bg1">
              <a:alpha val="7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68611" name="TextBox 1">
            <a:extLst>
              <a:ext uri="{FF2B5EF4-FFF2-40B4-BE49-F238E27FC236}">
                <a16:creationId xmlns:a16="http://schemas.microsoft.com/office/drawing/2014/main" id="{4F55466D-BEF6-1C4B-A771-7A596D667306}"/>
              </a:ext>
            </a:extLst>
          </p:cNvPr>
          <p:cNvSpPr txBox="1">
            <a:spLocks noChangeArrowheads="1"/>
          </p:cNvSpPr>
          <p:nvPr/>
        </p:nvSpPr>
        <p:spPr bwMode="auto">
          <a:xfrm>
            <a:off x="863600" y="1341438"/>
            <a:ext cx="788035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a:t>During stress or fear, the RAS filter gives intake preference to input considered relevant to the perceived threat, at the expense of the sensory input regarding the lesson. </a:t>
            </a:r>
          </a:p>
          <a:p>
            <a:endParaRPr lang="en-US" altLang="en-US"/>
          </a:p>
          <a:p>
            <a:r>
              <a:rPr lang="en-US" altLang="en-US"/>
              <a:t>Unless the perception of threat is reduced, the brain persists in doing its primary job—protecting the individual from harm. </a:t>
            </a:r>
          </a:p>
          <a:p>
            <a:endParaRPr lang="en-US" altLang="en-US"/>
          </a:p>
          <a:p>
            <a:r>
              <a:rPr lang="en-US" altLang="en-US"/>
              <a:t>During fear, sadness, or anger, neural activity is evident in the lower brain, and the reflective, cognitive brain (prefrontal cortex) does not receive the sensory input of important items, such as the content of the day’s lesson.”</a:t>
            </a:r>
          </a:p>
          <a:p>
            <a:pPr algn="r"/>
            <a:r>
              <a:rPr lang="en-US" altLang="en-US"/>
              <a:t>					</a:t>
            </a:r>
          </a:p>
          <a:p>
            <a:pPr algn="r"/>
            <a:endParaRPr lang="en-US" altLang="en-US"/>
          </a:p>
          <a:p>
            <a:pPr algn="r"/>
            <a:endParaRPr lang="en-US" altLang="en-US"/>
          </a:p>
          <a:p>
            <a:pPr algn="r"/>
            <a:endParaRPr lang="en-US" altLang="en-US"/>
          </a:p>
          <a:p>
            <a:pPr algn="r"/>
            <a:endParaRPr lang="en-US" altLang="en-US"/>
          </a:p>
          <a:p>
            <a:pPr algn="r"/>
            <a:endParaRPr lang="en-US" altLang="en-US"/>
          </a:p>
          <a:p>
            <a:pPr algn="r"/>
            <a:r>
              <a:rPr lang="en-US" altLang="en-US"/>
              <a:t>Judy Willis, 2010</a:t>
            </a:r>
          </a:p>
        </p:txBody>
      </p:sp>
      <p:sp>
        <p:nvSpPr>
          <p:cNvPr id="68612" name="TextBox 1">
            <a:extLst>
              <a:ext uri="{FF2B5EF4-FFF2-40B4-BE49-F238E27FC236}">
                <a16:creationId xmlns:a16="http://schemas.microsoft.com/office/drawing/2014/main" id="{F96C1B8B-0DEF-844B-835E-47429F719671}"/>
              </a:ext>
            </a:extLst>
          </p:cNvPr>
          <p:cNvSpPr txBox="1">
            <a:spLocks noChangeArrowheads="1"/>
          </p:cNvSpPr>
          <p:nvPr/>
        </p:nvSpPr>
        <p:spPr bwMode="auto">
          <a:xfrm>
            <a:off x="615950" y="-144463"/>
            <a:ext cx="1466850"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0000" b="1">
                <a:solidFill>
                  <a:srgbClr val="FF0000"/>
                </a:solidFill>
              </a:rPr>
              <a:t>“</a:t>
            </a:r>
          </a:p>
        </p:txBody>
      </p:sp>
      <p:sp>
        <p:nvSpPr>
          <p:cNvPr id="68613" name="TextBox 5">
            <a:extLst>
              <a:ext uri="{FF2B5EF4-FFF2-40B4-BE49-F238E27FC236}">
                <a16:creationId xmlns:a16="http://schemas.microsoft.com/office/drawing/2014/main" id="{43748312-7A53-504D-B741-4111B5411615}"/>
              </a:ext>
            </a:extLst>
          </p:cNvPr>
          <p:cNvSpPr txBox="1">
            <a:spLocks noChangeArrowheads="1"/>
          </p:cNvSpPr>
          <p:nvPr/>
        </p:nvSpPr>
        <p:spPr bwMode="auto">
          <a:xfrm rot="10800000">
            <a:off x="7277100" y="2525713"/>
            <a:ext cx="1466850"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0000" b="1">
                <a:solidFill>
                  <a:srgbClr val="FF0000"/>
                </a:solidFill>
              </a:rPr>
              <a: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4">
            <a:extLst>
              <a:ext uri="{FF2B5EF4-FFF2-40B4-BE49-F238E27FC236}">
                <a16:creationId xmlns:a16="http://schemas.microsoft.com/office/drawing/2014/main" id="{6D2F1025-CA82-7E4C-96EC-940C3BA97D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313" y="4076700"/>
            <a:ext cx="3862387"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88A470F9-5205-F142-A618-FC535B0E38E2}"/>
              </a:ext>
            </a:extLst>
          </p:cNvPr>
          <p:cNvSpPr txBox="1"/>
          <p:nvPr/>
        </p:nvSpPr>
        <p:spPr>
          <a:xfrm>
            <a:off x="251520" y="-243408"/>
            <a:ext cx="3038011" cy="6247864"/>
          </a:xfrm>
          <a:prstGeom prst="rect">
            <a:avLst/>
          </a:prstGeom>
          <a:noFill/>
        </p:spPr>
        <p:txBody>
          <a:bodyPr wrap="none">
            <a:spAutoFit/>
          </a:bodyPr>
          <a:lstStyle/>
          <a:p>
            <a:pPr>
              <a:defRPr/>
            </a:pPr>
            <a:r>
              <a:rPr lang="en-US" sz="40000" dirty="0">
                <a:solidFill>
                  <a:schemeClr val="accent1">
                    <a:alpha val="25000"/>
                  </a:schemeClr>
                </a:solidFill>
                <a:latin typeface="Helvetica" pitchFamily="2" charset="0"/>
                <a:cs typeface="Bangla Sangam MN" panose="02000000000000000000" pitchFamily="2" charset="0"/>
              </a:rPr>
              <a:t>2</a:t>
            </a:r>
          </a:p>
        </p:txBody>
      </p:sp>
      <p:sp>
        <p:nvSpPr>
          <p:cNvPr id="70659" name="TextBox 1">
            <a:extLst>
              <a:ext uri="{FF2B5EF4-FFF2-40B4-BE49-F238E27FC236}">
                <a16:creationId xmlns:a16="http://schemas.microsoft.com/office/drawing/2014/main" id="{9C991913-0B9B-3A4E-9E0D-8812C8C24D3D}"/>
              </a:ext>
            </a:extLst>
          </p:cNvPr>
          <p:cNvSpPr txBox="1">
            <a:spLocks noChangeArrowheads="1"/>
          </p:cNvSpPr>
          <p:nvPr/>
        </p:nvSpPr>
        <p:spPr bwMode="auto">
          <a:xfrm>
            <a:off x="865188" y="454025"/>
            <a:ext cx="7386637"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3600"/>
              <a:t>Think about priming the RAS:</a:t>
            </a:r>
          </a:p>
          <a:p>
            <a:pPr algn="ctr"/>
            <a:r>
              <a:rPr lang="en-US" altLang="en-US" sz="2000"/>
              <a:t>Certain activities are particularly effective in getting through the </a:t>
            </a:r>
          </a:p>
          <a:p>
            <a:pPr algn="ctr"/>
            <a:r>
              <a:rPr lang="en-US" altLang="en-US" sz="2000"/>
              <a:t>RAS filter into the cognitive brain:</a:t>
            </a:r>
          </a:p>
        </p:txBody>
      </p:sp>
      <p:sp>
        <p:nvSpPr>
          <p:cNvPr id="70660" name="TextBox 1">
            <a:extLst>
              <a:ext uri="{FF2B5EF4-FFF2-40B4-BE49-F238E27FC236}">
                <a16:creationId xmlns:a16="http://schemas.microsoft.com/office/drawing/2014/main" id="{DFFAB3AF-B906-C348-8663-67F0A7B1380B}"/>
              </a:ext>
            </a:extLst>
          </p:cNvPr>
          <p:cNvSpPr txBox="1">
            <a:spLocks noChangeArrowheads="1"/>
          </p:cNvSpPr>
          <p:nvPr/>
        </p:nvSpPr>
        <p:spPr bwMode="auto">
          <a:xfrm>
            <a:off x="2879725" y="1865313"/>
            <a:ext cx="509746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buFont typeface="Arial" panose="020B0604020202020204" pitchFamily="34" charset="0"/>
              <a:buChar char="•"/>
            </a:pPr>
            <a:r>
              <a:rPr lang="en-US" altLang="en-US" sz="2400">
                <a:solidFill>
                  <a:srgbClr val="0432FF"/>
                </a:solidFill>
              </a:rPr>
              <a:t>Novelty &amp; arousal of curiousity</a:t>
            </a:r>
          </a:p>
          <a:p>
            <a:pPr>
              <a:buFont typeface="Arial" panose="020B0604020202020204" pitchFamily="34" charset="0"/>
              <a:buChar char="•"/>
            </a:pPr>
            <a:r>
              <a:rPr lang="en-US" altLang="en-US" sz="2400">
                <a:solidFill>
                  <a:srgbClr val="0432FF"/>
                </a:solidFill>
              </a:rPr>
              <a:t>Change associated with pleasure </a:t>
            </a:r>
          </a:p>
        </p:txBody>
      </p:sp>
      <p:sp>
        <p:nvSpPr>
          <p:cNvPr id="70661" name="TextBox 3">
            <a:extLst>
              <a:ext uri="{FF2B5EF4-FFF2-40B4-BE49-F238E27FC236}">
                <a16:creationId xmlns:a16="http://schemas.microsoft.com/office/drawing/2014/main" id="{63650783-F757-AA44-AA31-4135795C3FBF}"/>
              </a:ext>
            </a:extLst>
          </p:cNvPr>
          <p:cNvSpPr txBox="1">
            <a:spLocks noChangeArrowheads="1"/>
          </p:cNvSpPr>
          <p:nvPr/>
        </p:nvSpPr>
        <p:spPr bwMode="auto">
          <a:xfrm>
            <a:off x="679450" y="2990850"/>
            <a:ext cx="8302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a:t>“...curiousity-evoking events alerts the RAS to pay attention because something</a:t>
            </a:r>
          </a:p>
          <a:p>
            <a:r>
              <a:rPr lang="en-US" altLang="en-US"/>
              <a:t>has changed and warrants further evaluation” </a:t>
            </a:r>
            <a:r>
              <a:rPr lang="en-US" altLang="en-US" sz="1400"/>
              <a:t>(Wang et al., 2005).</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A470F9-5205-F142-A618-FC535B0E38E2}"/>
              </a:ext>
            </a:extLst>
          </p:cNvPr>
          <p:cNvSpPr txBox="1"/>
          <p:nvPr/>
        </p:nvSpPr>
        <p:spPr>
          <a:xfrm>
            <a:off x="251520" y="-243408"/>
            <a:ext cx="3038011" cy="6247864"/>
          </a:xfrm>
          <a:prstGeom prst="rect">
            <a:avLst/>
          </a:prstGeom>
          <a:noFill/>
        </p:spPr>
        <p:txBody>
          <a:bodyPr wrap="none">
            <a:spAutoFit/>
          </a:bodyPr>
          <a:lstStyle/>
          <a:p>
            <a:pPr>
              <a:defRPr/>
            </a:pPr>
            <a:r>
              <a:rPr lang="en-US" sz="40000" dirty="0">
                <a:solidFill>
                  <a:schemeClr val="accent1">
                    <a:alpha val="25000"/>
                  </a:schemeClr>
                </a:solidFill>
                <a:latin typeface="Helvetica" pitchFamily="2" charset="0"/>
                <a:cs typeface="Bangla Sangam MN" panose="02000000000000000000" pitchFamily="2" charset="0"/>
              </a:rPr>
              <a:t>2</a:t>
            </a:r>
          </a:p>
        </p:txBody>
      </p:sp>
      <p:sp>
        <p:nvSpPr>
          <p:cNvPr id="71682" name="TextBox 1">
            <a:extLst>
              <a:ext uri="{FF2B5EF4-FFF2-40B4-BE49-F238E27FC236}">
                <a16:creationId xmlns:a16="http://schemas.microsoft.com/office/drawing/2014/main" id="{416046AB-7C7C-9145-99FE-10BF2D1064C5}"/>
              </a:ext>
            </a:extLst>
          </p:cNvPr>
          <p:cNvSpPr txBox="1">
            <a:spLocks noChangeArrowheads="1"/>
          </p:cNvSpPr>
          <p:nvPr/>
        </p:nvSpPr>
        <p:spPr bwMode="auto">
          <a:xfrm>
            <a:off x="865188" y="454025"/>
            <a:ext cx="7386637"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3600"/>
              <a:t>Think about priming the RAS:</a:t>
            </a:r>
          </a:p>
          <a:p>
            <a:pPr algn="ctr"/>
            <a:r>
              <a:rPr lang="en-US" altLang="en-US" sz="2000"/>
              <a:t>Certain activities are particularly effective in getting through the </a:t>
            </a:r>
          </a:p>
          <a:p>
            <a:pPr algn="ctr"/>
            <a:r>
              <a:rPr lang="en-US" altLang="en-US" sz="2000"/>
              <a:t>RAS filter into the cognitive brain:</a:t>
            </a:r>
          </a:p>
        </p:txBody>
      </p:sp>
      <p:sp>
        <p:nvSpPr>
          <p:cNvPr id="71683" name="TextBox 1">
            <a:extLst>
              <a:ext uri="{FF2B5EF4-FFF2-40B4-BE49-F238E27FC236}">
                <a16:creationId xmlns:a16="http://schemas.microsoft.com/office/drawing/2014/main" id="{1B204D4F-BE30-3C4E-8A84-228AE59D7C12}"/>
              </a:ext>
            </a:extLst>
          </p:cNvPr>
          <p:cNvSpPr txBox="1">
            <a:spLocks noChangeArrowheads="1"/>
          </p:cNvSpPr>
          <p:nvPr/>
        </p:nvSpPr>
        <p:spPr bwMode="auto">
          <a:xfrm>
            <a:off x="2879725" y="1865313"/>
            <a:ext cx="509746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buFont typeface="Arial" panose="020B0604020202020204" pitchFamily="34" charset="0"/>
              <a:buChar char="•"/>
            </a:pPr>
            <a:r>
              <a:rPr lang="en-US" altLang="en-US" sz="2400">
                <a:solidFill>
                  <a:srgbClr val="0432FF"/>
                </a:solidFill>
              </a:rPr>
              <a:t>Novelty &amp; arousal of curiousity</a:t>
            </a:r>
          </a:p>
          <a:p>
            <a:pPr>
              <a:buFont typeface="Arial" panose="020B0604020202020204" pitchFamily="34" charset="0"/>
              <a:buChar char="•"/>
            </a:pPr>
            <a:r>
              <a:rPr lang="en-US" altLang="en-US" sz="2400">
                <a:solidFill>
                  <a:srgbClr val="0432FF"/>
                </a:solidFill>
              </a:rPr>
              <a:t>Change associated with pleasure </a:t>
            </a:r>
          </a:p>
        </p:txBody>
      </p:sp>
      <p:sp>
        <p:nvSpPr>
          <p:cNvPr id="71684" name="TextBox 4">
            <a:extLst>
              <a:ext uri="{FF2B5EF4-FFF2-40B4-BE49-F238E27FC236}">
                <a16:creationId xmlns:a16="http://schemas.microsoft.com/office/drawing/2014/main" id="{062EC065-0E87-3D4A-BAFC-39DCF98DC7E5}"/>
              </a:ext>
            </a:extLst>
          </p:cNvPr>
          <p:cNvSpPr txBox="1">
            <a:spLocks noChangeArrowheads="1"/>
          </p:cNvSpPr>
          <p:nvPr/>
        </p:nvSpPr>
        <p:spPr bwMode="auto">
          <a:xfrm>
            <a:off x="3219450" y="2828925"/>
            <a:ext cx="5124450"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buFont typeface="Arial" panose="020B0604020202020204" pitchFamily="34" charset="0"/>
              <a:buChar char="•"/>
            </a:pPr>
            <a:r>
              <a:rPr lang="en-US" altLang="en-US"/>
              <a:t>Modulate your voice</a:t>
            </a:r>
          </a:p>
          <a:p>
            <a:pPr>
              <a:buFont typeface="Arial" panose="020B0604020202020204" pitchFamily="34" charset="0"/>
              <a:buChar char="•"/>
            </a:pPr>
            <a:r>
              <a:rPr lang="en-US" altLang="en-US"/>
              <a:t>Mark key points on the board in colour</a:t>
            </a:r>
          </a:p>
          <a:p>
            <a:pPr>
              <a:buFont typeface="Arial" panose="020B0604020202020204" pitchFamily="34" charset="0"/>
              <a:buChar char="•"/>
            </a:pPr>
            <a:r>
              <a:rPr lang="en-US" altLang="en-US"/>
              <a:t>Vary font size</a:t>
            </a:r>
          </a:p>
          <a:p>
            <a:pPr>
              <a:buFont typeface="Arial" panose="020B0604020202020204" pitchFamily="34" charset="0"/>
              <a:buChar char="•"/>
            </a:pPr>
            <a:r>
              <a:rPr lang="en-US" altLang="en-US"/>
              <a:t>Change seating arrangements</a:t>
            </a:r>
          </a:p>
          <a:p>
            <a:pPr>
              <a:buFont typeface="Arial" panose="020B0604020202020204" pitchFamily="34" charset="0"/>
              <a:buChar char="•"/>
            </a:pPr>
            <a:r>
              <a:rPr lang="en-US" altLang="en-US"/>
              <a:t>Add photos to bulletin boards</a:t>
            </a:r>
          </a:p>
          <a:p>
            <a:pPr>
              <a:buFont typeface="Arial" panose="020B0604020202020204" pitchFamily="34" charset="0"/>
              <a:buChar char="•"/>
            </a:pPr>
            <a:r>
              <a:rPr lang="en-US" altLang="en-US"/>
              <a:t>Curiousity-provoking posters/announcements</a:t>
            </a:r>
          </a:p>
          <a:p>
            <a:pPr>
              <a:buFont typeface="Arial" panose="020B0604020202020204" pitchFamily="34" charset="0"/>
              <a:buChar char="•"/>
            </a:pPr>
            <a:r>
              <a:rPr lang="en-US" altLang="en-US"/>
              <a:t>Music when students enter the room</a:t>
            </a:r>
          </a:p>
          <a:p>
            <a:pPr>
              <a:buFont typeface="Arial" panose="020B0604020202020204" pitchFamily="34" charset="0"/>
              <a:buChar char="•"/>
            </a:pPr>
            <a:r>
              <a:rPr lang="en-US" altLang="en-US"/>
              <a:t>Pique interest in today’s lesson with an object</a:t>
            </a:r>
          </a:p>
          <a:p>
            <a:pPr>
              <a:buFont typeface="Arial" panose="020B0604020202020204" pitchFamily="34" charset="0"/>
              <a:buChar char="•"/>
            </a:pPr>
            <a:r>
              <a:rPr lang="en-US" altLang="en-US"/>
              <a:t>Ask students to make predictions</a:t>
            </a:r>
          </a:p>
          <a:p>
            <a:pPr>
              <a:buFont typeface="Arial" panose="020B0604020202020204" pitchFamily="34" charset="0"/>
              <a:buChar char="•"/>
            </a:pPr>
            <a:r>
              <a:rPr lang="en-US" altLang="en-US"/>
              <a:t>Ask interesting questions...provoke thought</a:t>
            </a:r>
          </a:p>
          <a:p>
            <a:pPr>
              <a:buFont typeface="Arial" panose="020B0604020202020204" pitchFamily="34" charset="0"/>
              <a:buChar char="•"/>
            </a:pPr>
            <a:r>
              <a:rPr lang="en-US" altLang="en-US"/>
              <a:t>Role play</a:t>
            </a:r>
          </a:p>
          <a:p>
            <a:pPr>
              <a:buFont typeface="Arial" panose="020B0604020202020204" pitchFamily="34" charset="0"/>
              <a:buChar char="•"/>
            </a:pPr>
            <a:r>
              <a:rPr lang="en-US" altLang="en-US"/>
              <a:t>Make your classroom an interesting place</a:t>
            </a:r>
          </a:p>
          <a:p>
            <a:pPr>
              <a:buFont typeface="Arial" panose="020B0604020202020204" pitchFamily="34" charset="0"/>
              <a:buChar char="•"/>
            </a:pPr>
            <a:r>
              <a:rPr lang="en-US" altLang="en-US"/>
              <a:t>Storytelling</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1" name="Picture 18">
            <a:extLst>
              <a:ext uri="{FF2B5EF4-FFF2-40B4-BE49-F238E27FC236}">
                <a16:creationId xmlns:a16="http://schemas.microsoft.com/office/drawing/2014/main" id="{4E067293-975D-1040-8568-AD23F6E09C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333375"/>
            <a:ext cx="8512175"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a:extLst>
              <a:ext uri="{FF2B5EF4-FFF2-40B4-BE49-F238E27FC236}">
                <a16:creationId xmlns:a16="http://schemas.microsoft.com/office/drawing/2014/main" id="{CFBC4E43-9B98-9E4F-A1F5-A975CBE2E7A9}"/>
              </a:ext>
            </a:extLst>
          </p:cNvPr>
          <p:cNvSpPr txBox="1"/>
          <p:nvPr/>
        </p:nvSpPr>
        <p:spPr>
          <a:xfrm rot="21424499">
            <a:off x="5795963" y="1412875"/>
            <a:ext cx="288925" cy="503238"/>
          </a:xfrm>
          <a:prstGeom prst="rect">
            <a:avLst/>
          </a:prstGeom>
          <a:solidFill>
            <a:schemeClr val="bg1"/>
          </a:solidFill>
          <a:ln>
            <a:solidFill>
              <a:schemeClr val="bg2"/>
            </a:solidFill>
          </a:ln>
          <a:effectLst>
            <a:outerShdw blurRad="50800" dist="38100" dir="2700000" algn="tl" rotWithShape="0">
              <a:prstClr val="black">
                <a:alpha val="40000"/>
              </a:prstClr>
            </a:outerShdw>
          </a:effectLst>
        </p:spPr>
        <p:txBody>
          <a:bodyPr>
            <a:spAutoFit/>
          </a:bodyPr>
          <a:lstStyle/>
          <a:p>
            <a:pPr>
              <a:defRPr/>
            </a:pPr>
            <a:endParaRPr lang="en-US" dirty="0"/>
          </a:p>
        </p:txBody>
      </p:sp>
      <p:sp>
        <p:nvSpPr>
          <p:cNvPr id="22" name="TextBox 21">
            <a:extLst>
              <a:ext uri="{FF2B5EF4-FFF2-40B4-BE49-F238E27FC236}">
                <a16:creationId xmlns:a16="http://schemas.microsoft.com/office/drawing/2014/main" id="{90EE5B6D-AD30-764E-9B07-701EA0638C6E}"/>
              </a:ext>
            </a:extLst>
          </p:cNvPr>
          <p:cNvSpPr txBox="1"/>
          <p:nvPr/>
        </p:nvSpPr>
        <p:spPr>
          <a:xfrm>
            <a:off x="6156325" y="1412875"/>
            <a:ext cx="287338" cy="503238"/>
          </a:xfrm>
          <a:prstGeom prst="rect">
            <a:avLst/>
          </a:prstGeom>
          <a:solidFill>
            <a:schemeClr val="bg1"/>
          </a:solidFill>
          <a:ln>
            <a:solidFill>
              <a:schemeClr val="bg2"/>
            </a:solidFill>
          </a:ln>
          <a:effectLst>
            <a:outerShdw blurRad="50800" dist="38100" dir="2700000" algn="tl" rotWithShape="0">
              <a:prstClr val="black">
                <a:alpha val="40000"/>
              </a:prstClr>
            </a:outerShdw>
          </a:effectLst>
        </p:spPr>
        <p:txBody>
          <a:bodyPr>
            <a:spAutoFit/>
          </a:bodyPr>
          <a:lstStyle/>
          <a:p>
            <a:pPr>
              <a:defRPr/>
            </a:pPr>
            <a:endParaRPr lang="en-US" dirty="0"/>
          </a:p>
        </p:txBody>
      </p:sp>
      <p:sp>
        <p:nvSpPr>
          <p:cNvPr id="23" name="TextBox 22">
            <a:extLst>
              <a:ext uri="{FF2B5EF4-FFF2-40B4-BE49-F238E27FC236}">
                <a16:creationId xmlns:a16="http://schemas.microsoft.com/office/drawing/2014/main" id="{8D078876-FCFA-7C48-840E-A990427C5AE3}"/>
              </a:ext>
            </a:extLst>
          </p:cNvPr>
          <p:cNvSpPr txBox="1"/>
          <p:nvPr/>
        </p:nvSpPr>
        <p:spPr>
          <a:xfrm>
            <a:off x="7218363" y="1406525"/>
            <a:ext cx="288925" cy="503238"/>
          </a:xfrm>
          <a:prstGeom prst="rect">
            <a:avLst/>
          </a:prstGeom>
          <a:solidFill>
            <a:schemeClr val="bg1"/>
          </a:solidFill>
          <a:ln>
            <a:solidFill>
              <a:schemeClr val="bg2"/>
            </a:solidFill>
          </a:ln>
          <a:effectLst>
            <a:outerShdw blurRad="50800" dist="38100" dir="2700000" algn="tl" rotWithShape="0">
              <a:prstClr val="black">
                <a:alpha val="40000"/>
              </a:prstClr>
            </a:outerShdw>
          </a:effectLst>
        </p:spPr>
        <p:txBody>
          <a:bodyPr>
            <a:spAutoFit/>
          </a:bodyPr>
          <a:lstStyle/>
          <a:p>
            <a:pPr>
              <a:defRPr/>
            </a:pPr>
            <a:endParaRPr lang="en-US" dirty="0"/>
          </a:p>
        </p:txBody>
      </p:sp>
      <p:sp>
        <p:nvSpPr>
          <p:cNvPr id="24" name="TextBox 23">
            <a:extLst>
              <a:ext uri="{FF2B5EF4-FFF2-40B4-BE49-F238E27FC236}">
                <a16:creationId xmlns:a16="http://schemas.microsoft.com/office/drawing/2014/main" id="{EC123B0A-C83F-C049-B8F1-E427F9340065}"/>
              </a:ext>
            </a:extLst>
          </p:cNvPr>
          <p:cNvSpPr txBox="1"/>
          <p:nvPr/>
        </p:nvSpPr>
        <p:spPr>
          <a:xfrm>
            <a:off x="7578725" y="1419225"/>
            <a:ext cx="288925" cy="504825"/>
          </a:xfrm>
          <a:prstGeom prst="rect">
            <a:avLst/>
          </a:prstGeom>
          <a:solidFill>
            <a:schemeClr val="bg1"/>
          </a:solidFill>
          <a:ln>
            <a:solidFill>
              <a:schemeClr val="bg2"/>
            </a:solidFill>
          </a:ln>
          <a:effectLst>
            <a:outerShdw blurRad="50800" dist="38100" dir="2700000" algn="tl" rotWithShape="0">
              <a:prstClr val="black">
                <a:alpha val="40000"/>
              </a:prstClr>
            </a:outerShdw>
          </a:effectLst>
        </p:spPr>
        <p:txBody>
          <a:bodyPr>
            <a:spAutoFit/>
          </a:bodyPr>
          <a:lstStyle/>
          <a:p>
            <a:pPr>
              <a:defRPr/>
            </a:pPr>
            <a:endParaRPr lang="en-US" dirty="0"/>
          </a:p>
        </p:txBody>
      </p:sp>
      <p:sp>
        <p:nvSpPr>
          <p:cNvPr id="25" name="TextBox 24">
            <a:extLst>
              <a:ext uri="{FF2B5EF4-FFF2-40B4-BE49-F238E27FC236}">
                <a16:creationId xmlns:a16="http://schemas.microsoft.com/office/drawing/2014/main" id="{BF1582AE-068E-C842-B909-815A3B8DBC36}"/>
              </a:ext>
            </a:extLst>
          </p:cNvPr>
          <p:cNvSpPr txBox="1"/>
          <p:nvPr/>
        </p:nvSpPr>
        <p:spPr>
          <a:xfrm>
            <a:off x="8516938" y="1414463"/>
            <a:ext cx="288925" cy="504825"/>
          </a:xfrm>
          <a:prstGeom prst="rect">
            <a:avLst/>
          </a:prstGeom>
          <a:solidFill>
            <a:schemeClr val="bg1"/>
          </a:solidFill>
          <a:ln>
            <a:solidFill>
              <a:schemeClr val="bg2"/>
            </a:solidFill>
          </a:ln>
          <a:effectLst>
            <a:outerShdw blurRad="50800" dist="38100" dir="2700000" algn="tl" rotWithShape="0">
              <a:prstClr val="black">
                <a:alpha val="40000"/>
              </a:prstClr>
            </a:outerShdw>
          </a:effectLst>
        </p:spPr>
        <p:txBody>
          <a:bodyPr>
            <a:spAutoFit/>
          </a:bodyPr>
          <a:lstStyle/>
          <a:p>
            <a:pPr>
              <a:defRPr/>
            </a:pPr>
            <a:endParaRPr lang="en-US" dirty="0"/>
          </a:p>
        </p:txBody>
      </p:sp>
      <p:sp>
        <p:nvSpPr>
          <p:cNvPr id="26" name="TextBox 25">
            <a:extLst>
              <a:ext uri="{FF2B5EF4-FFF2-40B4-BE49-F238E27FC236}">
                <a16:creationId xmlns:a16="http://schemas.microsoft.com/office/drawing/2014/main" id="{C3AEA437-12AE-3B4A-AF14-3AD79A470903}"/>
              </a:ext>
            </a:extLst>
          </p:cNvPr>
          <p:cNvSpPr txBox="1"/>
          <p:nvPr/>
        </p:nvSpPr>
        <p:spPr>
          <a:xfrm>
            <a:off x="2074863" y="1423988"/>
            <a:ext cx="392112" cy="647700"/>
          </a:xfrm>
          <a:prstGeom prst="rect">
            <a:avLst/>
          </a:prstGeom>
          <a:solidFill>
            <a:schemeClr val="bg1"/>
          </a:solidFill>
          <a:ln>
            <a:solidFill>
              <a:schemeClr val="bg2"/>
            </a:solidFill>
          </a:ln>
          <a:effectLst>
            <a:outerShdw blurRad="50800" dist="38100" dir="2700000" algn="tl" rotWithShape="0">
              <a:prstClr val="black">
                <a:alpha val="40000"/>
              </a:prstClr>
            </a:outerShdw>
          </a:effectLst>
        </p:spPr>
        <p:txBody>
          <a:bodyPr>
            <a:spAutoFit/>
          </a:bodyPr>
          <a:lstStyle/>
          <a:p>
            <a:pPr>
              <a:defRPr/>
            </a:pPr>
            <a:endParaRPr lang="en-US" dirty="0"/>
          </a:p>
        </p:txBody>
      </p:sp>
      <p:sp>
        <p:nvSpPr>
          <p:cNvPr id="27" name="TextBox 26">
            <a:extLst>
              <a:ext uri="{FF2B5EF4-FFF2-40B4-BE49-F238E27FC236}">
                <a16:creationId xmlns:a16="http://schemas.microsoft.com/office/drawing/2014/main" id="{A1953491-451C-324B-9B9B-B33BF8293DE8}"/>
              </a:ext>
            </a:extLst>
          </p:cNvPr>
          <p:cNvSpPr txBox="1"/>
          <p:nvPr/>
        </p:nvSpPr>
        <p:spPr>
          <a:xfrm>
            <a:off x="2547938" y="1412875"/>
            <a:ext cx="392112" cy="646113"/>
          </a:xfrm>
          <a:prstGeom prst="rect">
            <a:avLst/>
          </a:prstGeom>
          <a:solidFill>
            <a:schemeClr val="bg1"/>
          </a:solidFill>
          <a:ln>
            <a:solidFill>
              <a:schemeClr val="bg2"/>
            </a:solidFill>
          </a:ln>
          <a:effectLst>
            <a:outerShdw blurRad="50800" dist="38100" dir="2700000" algn="tl" rotWithShape="0">
              <a:prstClr val="black">
                <a:alpha val="40000"/>
              </a:prstClr>
            </a:outerShdw>
          </a:effectLst>
        </p:spPr>
        <p:txBody>
          <a:bodyPr>
            <a:spAutoFit/>
          </a:bodyPr>
          <a:lstStyle/>
          <a:p>
            <a:pPr>
              <a:defRPr/>
            </a:pPr>
            <a:endParaRPr lang="en-US" dirty="0"/>
          </a:p>
        </p:txBody>
      </p:sp>
      <p:sp>
        <p:nvSpPr>
          <p:cNvPr id="30729" name="TextBox 29">
            <a:extLst>
              <a:ext uri="{FF2B5EF4-FFF2-40B4-BE49-F238E27FC236}">
                <a16:creationId xmlns:a16="http://schemas.microsoft.com/office/drawing/2014/main" id="{4B7A6024-A777-8D42-89D6-5EB22C854016}"/>
              </a:ext>
            </a:extLst>
          </p:cNvPr>
          <p:cNvSpPr txBox="1">
            <a:spLocks noChangeArrowheads="1"/>
          </p:cNvSpPr>
          <p:nvPr/>
        </p:nvSpPr>
        <p:spPr bwMode="auto">
          <a:xfrm rot="5751854">
            <a:off x="3299618" y="961232"/>
            <a:ext cx="544513" cy="806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0730" name="TextBox 30">
            <a:extLst>
              <a:ext uri="{FF2B5EF4-FFF2-40B4-BE49-F238E27FC236}">
                <a16:creationId xmlns:a16="http://schemas.microsoft.com/office/drawing/2014/main" id="{130D81FF-F5D6-BE40-93AF-A85BC0C4080D}"/>
              </a:ext>
            </a:extLst>
          </p:cNvPr>
          <p:cNvSpPr txBox="1">
            <a:spLocks noChangeArrowheads="1"/>
          </p:cNvSpPr>
          <p:nvPr/>
        </p:nvSpPr>
        <p:spPr bwMode="auto">
          <a:xfrm>
            <a:off x="3363913" y="1201738"/>
            <a:ext cx="581025" cy="723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0731" name="TextBox 28">
            <a:extLst>
              <a:ext uri="{FF2B5EF4-FFF2-40B4-BE49-F238E27FC236}">
                <a16:creationId xmlns:a16="http://schemas.microsoft.com/office/drawing/2014/main" id="{415B0798-2E4C-0842-AFE7-F8F1C08F9698}"/>
              </a:ext>
            </a:extLst>
          </p:cNvPr>
          <p:cNvSpPr txBox="1">
            <a:spLocks noChangeArrowheads="1"/>
          </p:cNvSpPr>
          <p:nvPr/>
        </p:nvSpPr>
        <p:spPr bwMode="auto">
          <a:xfrm>
            <a:off x="2146300" y="1425575"/>
            <a:ext cx="2698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1200">
                <a:solidFill>
                  <a:srgbClr val="FF0000"/>
                </a:solidFill>
              </a:rPr>
              <a:t>1</a:t>
            </a:r>
          </a:p>
        </p:txBody>
      </p:sp>
      <p:sp>
        <p:nvSpPr>
          <p:cNvPr id="30732" name="TextBox 33">
            <a:extLst>
              <a:ext uri="{FF2B5EF4-FFF2-40B4-BE49-F238E27FC236}">
                <a16:creationId xmlns:a16="http://schemas.microsoft.com/office/drawing/2014/main" id="{A685E025-F07F-1745-98DB-85FEA8415497}"/>
              </a:ext>
            </a:extLst>
          </p:cNvPr>
          <p:cNvSpPr txBox="1">
            <a:spLocks noChangeArrowheads="1"/>
          </p:cNvSpPr>
          <p:nvPr/>
        </p:nvSpPr>
        <p:spPr bwMode="auto">
          <a:xfrm>
            <a:off x="8535988" y="1387475"/>
            <a:ext cx="2698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1200">
                <a:solidFill>
                  <a:srgbClr val="FF0000"/>
                </a:solidFill>
              </a:rPr>
              <a:t>4</a:t>
            </a:r>
          </a:p>
        </p:txBody>
      </p:sp>
      <p:sp>
        <p:nvSpPr>
          <p:cNvPr id="30733" name="TextBox 34">
            <a:extLst>
              <a:ext uri="{FF2B5EF4-FFF2-40B4-BE49-F238E27FC236}">
                <a16:creationId xmlns:a16="http://schemas.microsoft.com/office/drawing/2014/main" id="{AA2B13D8-25D9-2144-AD17-D7B5F80A6393}"/>
              </a:ext>
            </a:extLst>
          </p:cNvPr>
          <p:cNvSpPr txBox="1">
            <a:spLocks noChangeArrowheads="1"/>
          </p:cNvSpPr>
          <p:nvPr/>
        </p:nvSpPr>
        <p:spPr bwMode="auto">
          <a:xfrm>
            <a:off x="5799138" y="1404938"/>
            <a:ext cx="2698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1200">
                <a:solidFill>
                  <a:srgbClr val="FF0000"/>
                </a:solidFill>
              </a:rPr>
              <a:t>3</a:t>
            </a:r>
          </a:p>
        </p:txBody>
      </p:sp>
      <p:sp>
        <p:nvSpPr>
          <p:cNvPr id="30734" name="TextBox 35">
            <a:extLst>
              <a:ext uri="{FF2B5EF4-FFF2-40B4-BE49-F238E27FC236}">
                <a16:creationId xmlns:a16="http://schemas.microsoft.com/office/drawing/2014/main" id="{BCB6B258-9E70-CC45-A06B-1559866DCAF5}"/>
              </a:ext>
            </a:extLst>
          </p:cNvPr>
          <p:cNvSpPr txBox="1">
            <a:spLocks noChangeArrowheads="1"/>
          </p:cNvSpPr>
          <p:nvPr/>
        </p:nvSpPr>
        <p:spPr bwMode="auto">
          <a:xfrm>
            <a:off x="2616200" y="1404938"/>
            <a:ext cx="2682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1200">
                <a:solidFill>
                  <a:srgbClr val="FF0000"/>
                </a:solidFill>
              </a:rPr>
              <a:t>6</a:t>
            </a:r>
          </a:p>
        </p:txBody>
      </p:sp>
      <p:sp>
        <p:nvSpPr>
          <p:cNvPr id="30735" name="TextBox 36">
            <a:extLst>
              <a:ext uri="{FF2B5EF4-FFF2-40B4-BE49-F238E27FC236}">
                <a16:creationId xmlns:a16="http://schemas.microsoft.com/office/drawing/2014/main" id="{60276564-7CB8-8644-AC71-ABF5A52C58D6}"/>
              </a:ext>
            </a:extLst>
          </p:cNvPr>
          <p:cNvSpPr txBox="1">
            <a:spLocks noChangeArrowheads="1"/>
          </p:cNvSpPr>
          <p:nvPr/>
        </p:nvSpPr>
        <p:spPr bwMode="auto">
          <a:xfrm>
            <a:off x="6169025" y="1404938"/>
            <a:ext cx="2698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1200">
                <a:solidFill>
                  <a:srgbClr val="FF0000"/>
                </a:solidFill>
              </a:rPr>
              <a:t>5</a:t>
            </a:r>
          </a:p>
        </p:txBody>
      </p:sp>
      <p:sp>
        <p:nvSpPr>
          <p:cNvPr id="30736" name="TextBox 37">
            <a:extLst>
              <a:ext uri="{FF2B5EF4-FFF2-40B4-BE49-F238E27FC236}">
                <a16:creationId xmlns:a16="http://schemas.microsoft.com/office/drawing/2014/main" id="{A714B777-EBC6-5C4A-97D7-88F12A093F34}"/>
              </a:ext>
            </a:extLst>
          </p:cNvPr>
          <p:cNvSpPr txBox="1">
            <a:spLocks noChangeArrowheads="1"/>
          </p:cNvSpPr>
          <p:nvPr/>
        </p:nvSpPr>
        <p:spPr bwMode="auto">
          <a:xfrm>
            <a:off x="7232650" y="1401763"/>
            <a:ext cx="2698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1200">
                <a:solidFill>
                  <a:srgbClr val="FF0000"/>
                </a:solidFill>
              </a:rPr>
              <a:t>2</a:t>
            </a:r>
          </a:p>
        </p:txBody>
      </p:sp>
      <p:sp>
        <p:nvSpPr>
          <p:cNvPr id="30737" name="TextBox 38">
            <a:extLst>
              <a:ext uri="{FF2B5EF4-FFF2-40B4-BE49-F238E27FC236}">
                <a16:creationId xmlns:a16="http://schemas.microsoft.com/office/drawing/2014/main" id="{6CAF175D-6ABC-CD45-9739-A875F6C05DB2}"/>
              </a:ext>
            </a:extLst>
          </p:cNvPr>
          <p:cNvSpPr txBox="1">
            <a:spLocks noChangeArrowheads="1"/>
          </p:cNvSpPr>
          <p:nvPr/>
        </p:nvSpPr>
        <p:spPr bwMode="auto">
          <a:xfrm>
            <a:off x="7558088" y="1392238"/>
            <a:ext cx="2698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1200">
                <a:solidFill>
                  <a:srgbClr val="FF0000"/>
                </a:solidFill>
              </a:rPr>
              <a:t>7</a:t>
            </a:r>
          </a:p>
        </p:txBody>
      </p:sp>
      <p:sp>
        <p:nvSpPr>
          <p:cNvPr id="30738" name="TextBox 32">
            <a:extLst>
              <a:ext uri="{FF2B5EF4-FFF2-40B4-BE49-F238E27FC236}">
                <a16:creationId xmlns:a16="http://schemas.microsoft.com/office/drawing/2014/main" id="{A7A77AF7-85C1-FF4C-BD85-AB6368378FBA}"/>
              </a:ext>
            </a:extLst>
          </p:cNvPr>
          <p:cNvSpPr txBox="1">
            <a:spLocks noChangeArrowheads="1"/>
          </p:cNvSpPr>
          <p:nvPr/>
        </p:nvSpPr>
        <p:spPr bwMode="auto">
          <a:xfrm>
            <a:off x="284163" y="5126038"/>
            <a:ext cx="85677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a:t>We will discuss concepts in pairs (e.g. #1 &amp; #2 will be discussed at the same time)</a:t>
            </a:r>
          </a:p>
          <a:p>
            <a:pPr algn="ctr"/>
            <a:endParaRPr lang="en-US" altLang="en-US"/>
          </a:p>
          <a:p>
            <a:pPr algn="ctr"/>
            <a:r>
              <a:rPr lang="en-US" altLang="en-US"/>
              <a:t>Go to the number of your choice and add your comments</a:t>
            </a:r>
          </a:p>
        </p:txBody>
      </p:sp>
      <p:sp>
        <p:nvSpPr>
          <p:cNvPr id="30739" name="TextBox 39">
            <a:extLst>
              <a:ext uri="{FF2B5EF4-FFF2-40B4-BE49-F238E27FC236}">
                <a16:creationId xmlns:a16="http://schemas.microsoft.com/office/drawing/2014/main" id="{7C334F23-5207-9A45-9179-CE9DB21DB166}"/>
              </a:ext>
            </a:extLst>
          </p:cNvPr>
          <p:cNvSpPr txBox="1">
            <a:spLocks noChangeArrowheads="1"/>
          </p:cNvSpPr>
          <p:nvPr/>
        </p:nvSpPr>
        <p:spPr bwMode="auto">
          <a:xfrm rot="5400000">
            <a:off x="3125787" y="1600201"/>
            <a:ext cx="180975" cy="24765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A470F9-5205-F142-A618-FC535B0E38E2}"/>
              </a:ext>
            </a:extLst>
          </p:cNvPr>
          <p:cNvSpPr txBox="1"/>
          <p:nvPr/>
        </p:nvSpPr>
        <p:spPr>
          <a:xfrm>
            <a:off x="251520" y="-243408"/>
            <a:ext cx="3038011" cy="6247864"/>
          </a:xfrm>
          <a:prstGeom prst="rect">
            <a:avLst/>
          </a:prstGeom>
          <a:noFill/>
        </p:spPr>
        <p:txBody>
          <a:bodyPr wrap="none">
            <a:spAutoFit/>
          </a:bodyPr>
          <a:lstStyle/>
          <a:p>
            <a:pPr>
              <a:defRPr/>
            </a:pPr>
            <a:r>
              <a:rPr lang="en-US" sz="40000" dirty="0">
                <a:solidFill>
                  <a:schemeClr val="accent1">
                    <a:alpha val="25000"/>
                  </a:schemeClr>
                </a:solidFill>
                <a:latin typeface="Helvetica" pitchFamily="2" charset="0"/>
                <a:cs typeface="Bangla Sangam MN" panose="02000000000000000000" pitchFamily="2" charset="0"/>
              </a:rPr>
              <a:t>3</a:t>
            </a:r>
          </a:p>
        </p:txBody>
      </p:sp>
      <p:grpSp>
        <p:nvGrpSpPr>
          <p:cNvPr id="72706" name="Group 11">
            <a:extLst>
              <a:ext uri="{FF2B5EF4-FFF2-40B4-BE49-F238E27FC236}">
                <a16:creationId xmlns:a16="http://schemas.microsoft.com/office/drawing/2014/main" id="{C940ABCD-DD68-4748-B65D-15E9C9EA9AF7}"/>
              </a:ext>
            </a:extLst>
          </p:cNvPr>
          <p:cNvGrpSpPr>
            <a:grpSpLocks/>
          </p:cNvGrpSpPr>
          <p:nvPr/>
        </p:nvGrpSpPr>
        <p:grpSpPr bwMode="auto">
          <a:xfrm>
            <a:off x="3132138" y="1060450"/>
            <a:ext cx="5019675" cy="5019675"/>
            <a:chOff x="3466512" y="879001"/>
            <a:chExt cx="5019585" cy="5020048"/>
          </a:xfrm>
        </p:grpSpPr>
        <p:pic>
          <p:nvPicPr>
            <p:cNvPr id="72709" name="Picture 12">
              <a:extLst>
                <a:ext uri="{FF2B5EF4-FFF2-40B4-BE49-F238E27FC236}">
                  <a16:creationId xmlns:a16="http://schemas.microsoft.com/office/drawing/2014/main" id="{612A2738-960D-4149-A7A7-ABCA03857E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6512" y="879001"/>
              <a:ext cx="5019585" cy="501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0" name="Picture 13">
              <a:extLst>
                <a:ext uri="{FF2B5EF4-FFF2-40B4-BE49-F238E27FC236}">
                  <a16:creationId xmlns:a16="http://schemas.microsoft.com/office/drawing/2014/main" id="{4F40863F-6B17-A44A-8379-D392B05D13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973735" y="2223569"/>
              <a:ext cx="1875387"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1" name="Picture 14">
              <a:extLst>
                <a:ext uri="{FF2B5EF4-FFF2-40B4-BE49-F238E27FC236}">
                  <a16:creationId xmlns:a16="http://schemas.microsoft.com/office/drawing/2014/main" id="{44EA47C1-6322-724B-8F78-CAD1796456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1004" y="2876550"/>
              <a:ext cx="1104900" cy="512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2" name="Picture 15">
              <a:extLst>
                <a:ext uri="{FF2B5EF4-FFF2-40B4-BE49-F238E27FC236}">
                  <a16:creationId xmlns:a16="http://schemas.microsoft.com/office/drawing/2014/main" id="{F06A28BD-21FA-154E-A7F4-F0D3A15ACA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6707" y="2982394"/>
              <a:ext cx="11049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3" name="Picture 16">
              <a:extLst>
                <a:ext uri="{FF2B5EF4-FFF2-40B4-BE49-F238E27FC236}">
                  <a16:creationId xmlns:a16="http://schemas.microsoft.com/office/drawing/2014/main" id="{B57BC359-2E83-C143-9E16-C69A366BA3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9630" y="5157192"/>
              <a:ext cx="4444777" cy="741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4" name="TextBox 17">
              <a:extLst>
                <a:ext uri="{FF2B5EF4-FFF2-40B4-BE49-F238E27FC236}">
                  <a16:creationId xmlns:a16="http://schemas.microsoft.com/office/drawing/2014/main" id="{67CFBA7A-417A-D845-A837-362556AD9CA6}"/>
                </a:ext>
              </a:extLst>
            </p:cNvPr>
            <p:cNvSpPr txBox="1">
              <a:spLocks noChangeArrowheads="1"/>
            </p:cNvSpPr>
            <p:nvPr/>
          </p:nvSpPr>
          <p:spPr bwMode="auto">
            <a:xfrm>
              <a:off x="4904537" y="2688883"/>
              <a:ext cx="214353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3200" b="1">
                  <a:latin typeface="Helvetica" pitchFamily="2" charset="0"/>
                </a:rPr>
                <a:t>PEN </a:t>
              </a:r>
            </a:p>
            <a:p>
              <a:pPr algn="ctr"/>
              <a:r>
                <a:rPr lang="en-US" altLang="en-US" sz="3200" b="1">
                  <a:latin typeface="Helvetica" pitchFamily="2" charset="0"/>
                </a:rPr>
                <a:t>Principles</a:t>
              </a:r>
            </a:p>
          </p:txBody>
        </p:sp>
      </p:grpSp>
      <p:sp>
        <p:nvSpPr>
          <p:cNvPr id="72707" name="TextBox 1">
            <a:extLst>
              <a:ext uri="{FF2B5EF4-FFF2-40B4-BE49-F238E27FC236}">
                <a16:creationId xmlns:a16="http://schemas.microsoft.com/office/drawing/2014/main" id="{81BC0BDB-D5D0-8B47-9188-2B0AA2C2FCCE}"/>
              </a:ext>
            </a:extLst>
          </p:cNvPr>
          <p:cNvSpPr txBox="1">
            <a:spLocks noChangeArrowheads="1"/>
          </p:cNvSpPr>
          <p:nvPr/>
        </p:nvSpPr>
        <p:spPr bwMode="auto">
          <a:xfrm>
            <a:off x="3924300" y="5508625"/>
            <a:ext cx="39004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800"/>
              <a:t>https://www.slrc.org.au/</a:t>
            </a:r>
          </a:p>
        </p:txBody>
      </p:sp>
      <p:pic>
        <p:nvPicPr>
          <p:cNvPr id="72708" name="Picture 17">
            <a:extLst>
              <a:ext uri="{FF2B5EF4-FFF2-40B4-BE49-F238E27FC236}">
                <a16:creationId xmlns:a16="http://schemas.microsoft.com/office/drawing/2014/main" id="{235F7414-2D23-DC46-8252-8B0EC20148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8350" y="5287963"/>
            <a:ext cx="2914650"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A470F9-5205-F142-A618-FC535B0E38E2}"/>
              </a:ext>
            </a:extLst>
          </p:cNvPr>
          <p:cNvSpPr txBox="1"/>
          <p:nvPr/>
        </p:nvSpPr>
        <p:spPr>
          <a:xfrm>
            <a:off x="251520" y="-243408"/>
            <a:ext cx="3038011" cy="6247864"/>
          </a:xfrm>
          <a:prstGeom prst="rect">
            <a:avLst/>
          </a:prstGeom>
          <a:noFill/>
        </p:spPr>
        <p:txBody>
          <a:bodyPr wrap="none">
            <a:spAutoFit/>
          </a:bodyPr>
          <a:lstStyle/>
          <a:p>
            <a:pPr>
              <a:defRPr/>
            </a:pPr>
            <a:r>
              <a:rPr lang="en-US" sz="40000" dirty="0">
                <a:solidFill>
                  <a:schemeClr val="accent1">
                    <a:alpha val="25000"/>
                  </a:schemeClr>
                </a:solidFill>
                <a:latin typeface="Helvetica" pitchFamily="2" charset="0"/>
                <a:cs typeface="Bangla Sangam MN" panose="02000000000000000000" pitchFamily="2" charset="0"/>
              </a:rPr>
              <a:t>3</a:t>
            </a:r>
          </a:p>
        </p:txBody>
      </p:sp>
      <p:grpSp>
        <p:nvGrpSpPr>
          <p:cNvPr id="74754" name="Group 11">
            <a:extLst>
              <a:ext uri="{FF2B5EF4-FFF2-40B4-BE49-F238E27FC236}">
                <a16:creationId xmlns:a16="http://schemas.microsoft.com/office/drawing/2014/main" id="{49D236FF-0805-D74A-806D-3BE212D1A286}"/>
              </a:ext>
            </a:extLst>
          </p:cNvPr>
          <p:cNvGrpSpPr>
            <a:grpSpLocks/>
          </p:cNvGrpSpPr>
          <p:nvPr/>
        </p:nvGrpSpPr>
        <p:grpSpPr bwMode="auto">
          <a:xfrm>
            <a:off x="3132138" y="1060450"/>
            <a:ext cx="5019675" cy="5019675"/>
            <a:chOff x="3466512" y="879001"/>
            <a:chExt cx="5019585" cy="5020048"/>
          </a:xfrm>
        </p:grpSpPr>
        <p:pic>
          <p:nvPicPr>
            <p:cNvPr id="74758" name="Picture 12">
              <a:extLst>
                <a:ext uri="{FF2B5EF4-FFF2-40B4-BE49-F238E27FC236}">
                  <a16:creationId xmlns:a16="http://schemas.microsoft.com/office/drawing/2014/main" id="{3D7FF8F2-432A-FC43-A121-8C7DAB731A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6512" y="879001"/>
              <a:ext cx="5019585" cy="501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9" name="Picture 13">
              <a:extLst>
                <a:ext uri="{FF2B5EF4-FFF2-40B4-BE49-F238E27FC236}">
                  <a16:creationId xmlns:a16="http://schemas.microsoft.com/office/drawing/2014/main" id="{8F158E6A-928E-BD42-A5CC-C7824324A6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973735" y="2223569"/>
              <a:ext cx="1875387"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0" name="Picture 14">
              <a:extLst>
                <a:ext uri="{FF2B5EF4-FFF2-40B4-BE49-F238E27FC236}">
                  <a16:creationId xmlns:a16="http://schemas.microsoft.com/office/drawing/2014/main" id="{2854C596-8D9C-7546-A517-C12CB0754D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1004" y="2876550"/>
              <a:ext cx="1104900" cy="512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1" name="Picture 15">
              <a:extLst>
                <a:ext uri="{FF2B5EF4-FFF2-40B4-BE49-F238E27FC236}">
                  <a16:creationId xmlns:a16="http://schemas.microsoft.com/office/drawing/2014/main" id="{8ABABF57-64AB-AC45-A578-7572CB2A7F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6707" y="2982394"/>
              <a:ext cx="11049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2" name="Picture 16">
              <a:extLst>
                <a:ext uri="{FF2B5EF4-FFF2-40B4-BE49-F238E27FC236}">
                  <a16:creationId xmlns:a16="http://schemas.microsoft.com/office/drawing/2014/main" id="{DA95BD0C-E692-FF40-9A1C-EDE9F92D7B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9630" y="5157192"/>
              <a:ext cx="4444777" cy="741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3" name="TextBox 17">
              <a:extLst>
                <a:ext uri="{FF2B5EF4-FFF2-40B4-BE49-F238E27FC236}">
                  <a16:creationId xmlns:a16="http://schemas.microsoft.com/office/drawing/2014/main" id="{DB5FA835-49F0-4A40-88CC-9FC289D55826}"/>
                </a:ext>
              </a:extLst>
            </p:cNvPr>
            <p:cNvSpPr txBox="1">
              <a:spLocks noChangeArrowheads="1"/>
            </p:cNvSpPr>
            <p:nvPr/>
          </p:nvSpPr>
          <p:spPr bwMode="auto">
            <a:xfrm>
              <a:off x="4904537" y="2688883"/>
              <a:ext cx="214353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3200" b="1">
                  <a:latin typeface="Helvetica" pitchFamily="2" charset="0"/>
                </a:rPr>
                <a:t>PEN </a:t>
              </a:r>
            </a:p>
            <a:p>
              <a:pPr algn="ctr"/>
              <a:r>
                <a:rPr lang="en-US" altLang="en-US" sz="3200" b="1">
                  <a:latin typeface="Helvetica" pitchFamily="2" charset="0"/>
                </a:rPr>
                <a:t>Principles</a:t>
              </a:r>
            </a:p>
          </p:txBody>
        </p:sp>
      </p:grpSp>
      <p:sp>
        <p:nvSpPr>
          <p:cNvPr id="74755" name="TextBox 1">
            <a:extLst>
              <a:ext uri="{FF2B5EF4-FFF2-40B4-BE49-F238E27FC236}">
                <a16:creationId xmlns:a16="http://schemas.microsoft.com/office/drawing/2014/main" id="{948218E0-0852-F14D-A496-C1AC99444429}"/>
              </a:ext>
            </a:extLst>
          </p:cNvPr>
          <p:cNvSpPr txBox="1">
            <a:spLocks noChangeArrowheads="1"/>
          </p:cNvSpPr>
          <p:nvPr/>
        </p:nvSpPr>
        <p:spPr bwMode="auto">
          <a:xfrm>
            <a:off x="3924300" y="5508625"/>
            <a:ext cx="39004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800"/>
              <a:t>https://www.slrc.org.au/</a:t>
            </a:r>
          </a:p>
        </p:txBody>
      </p:sp>
      <p:pic>
        <p:nvPicPr>
          <p:cNvPr id="74756" name="Picture 17">
            <a:extLst>
              <a:ext uri="{FF2B5EF4-FFF2-40B4-BE49-F238E27FC236}">
                <a16:creationId xmlns:a16="http://schemas.microsoft.com/office/drawing/2014/main" id="{4D416B02-C428-6647-BC25-4961E91C32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8350" y="5287963"/>
            <a:ext cx="2914650"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ECBF3C9D-A628-7A45-B1EC-B4B4E8412FED}"/>
              </a:ext>
            </a:extLst>
          </p:cNvPr>
          <p:cNvPicPr>
            <a:picLocks noChangeAspect="1"/>
          </p:cNvPicPr>
          <p:nvPr/>
        </p:nvPicPr>
        <p:blipFill>
          <a:blip r:embed="rId7"/>
          <a:stretch>
            <a:fillRect/>
          </a:stretch>
        </p:blipFill>
        <p:spPr>
          <a:xfrm rot="443645">
            <a:off x="1717675" y="398463"/>
            <a:ext cx="5243513" cy="6345237"/>
          </a:xfrm>
          <a:prstGeom prst="rect">
            <a:avLst/>
          </a:prstGeom>
          <a:ln>
            <a:solidFill>
              <a:schemeClr val="tx1"/>
            </a:solidFill>
          </a:ln>
          <a:effectLst>
            <a:outerShdw blurRad="50800" dist="165100" dir="2700000" algn="tl" rotWithShape="0">
              <a:prstClr val="black">
                <a:alpha val="40000"/>
              </a:prst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A470F9-5205-F142-A618-FC535B0E38E2}"/>
              </a:ext>
            </a:extLst>
          </p:cNvPr>
          <p:cNvSpPr txBox="1"/>
          <p:nvPr/>
        </p:nvSpPr>
        <p:spPr>
          <a:xfrm>
            <a:off x="251520" y="-243408"/>
            <a:ext cx="3038011" cy="6247864"/>
          </a:xfrm>
          <a:prstGeom prst="rect">
            <a:avLst/>
          </a:prstGeom>
          <a:noFill/>
        </p:spPr>
        <p:txBody>
          <a:bodyPr wrap="none">
            <a:spAutoFit/>
          </a:bodyPr>
          <a:lstStyle/>
          <a:p>
            <a:pPr>
              <a:defRPr/>
            </a:pPr>
            <a:r>
              <a:rPr lang="en-US" sz="40000" dirty="0">
                <a:solidFill>
                  <a:schemeClr val="accent1">
                    <a:alpha val="25000"/>
                  </a:schemeClr>
                </a:solidFill>
                <a:latin typeface="Helvetica" pitchFamily="2" charset="0"/>
                <a:cs typeface="Bangla Sangam MN" panose="02000000000000000000" pitchFamily="2" charset="0"/>
              </a:rPr>
              <a:t>3</a:t>
            </a:r>
          </a:p>
        </p:txBody>
      </p:sp>
      <p:sp>
        <p:nvSpPr>
          <p:cNvPr id="76802" name="TextBox 3">
            <a:extLst>
              <a:ext uri="{FF2B5EF4-FFF2-40B4-BE49-F238E27FC236}">
                <a16:creationId xmlns:a16="http://schemas.microsoft.com/office/drawing/2014/main" id="{D2CDEC63-BCFB-4748-82AF-B2C02CF9B6F6}"/>
              </a:ext>
            </a:extLst>
          </p:cNvPr>
          <p:cNvSpPr txBox="1">
            <a:spLocks noChangeArrowheads="1"/>
          </p:cNvSpPr>
          <p:nvPr/>
        </p:nvSpPr>
        <p:spPr bwMode="auto">
          <a:xfrm>
            <a:off x="755650" y="765175"/>
            <a:ext cx="7416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3600"/>
              <a:t>Embrace Error to Improve Learning</a:t>
            </a:r>
          </a:p>
        </p:txBody>
      </p:sp>
      <p:grpSp>
        <p:nvGrpSpPr>
          <p:cNvPr id="76803" name="Group 11">
            <a:extLst>
              <a:ext uri="{FF2B5EF4-FFF2-40B4-BE49-F238E27FC236}">
                <a16:creationId xmlns:a16="http://schemas.microsoft.com/office/drawing/2014/main" id="{AAE5F59E-6EDA-3246-A15F-48F4B9BF4BCE}"/>
              </a:ext>
            </a:extLst>
          </p:cNvPr>
          <p:cNvGrpSpPr>
            <a:grpSpLocks/>
          </p:cNvGrpSpPr>
          <p:nvPr/>
        </p:nvGrpSpPr>
        <p:grpSpPr bwMode="auto">
          <a:xfrm>
            <a:off x="3132138" y="1773238"/>
            <a:ext cx="4103687" cy="4230687"/>
            <a:chOff x="3466512" y="879001"/>
            <a:chExt cx="5019585" cy="5020048"/>
          </a:xfrm>
        </p:grpSpPr>
        <p:pic>
          <p:nvPicPr>
            <p:cNvPr id="76806" name="Picture 12">
              <a:extLst>
                <a:ext uri="{FF2B5EF4-FFF2-40B4-BE49-F238E27FC236}">
                  <a16:creationId xmlns:a16="http://schemas.microsoft.com/office/drawing/2014/main" id="{E6063BAB-44C8-7748-AB28-9257D75F42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6512" y="879001"/>
              <a:ext cx="5019585" cy="501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7" name="Picture 13">
              <a:extLst>
                <a:ext uri="{FF2B5EF4-FFF2-40B4-BE49-F238E27FC236}">
                  <a16:creationId xmlns:a16="http://schemas.microsoft.com/office/drawing/2014/main" id="{3B3EAA82-9F21-1B46-9343-7CF66B8AEB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973735" y="2223569"/>
              <a:ext cx="1875387"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8" name="Picture 14">
              <a:extLst>
                <a:ext uri="{FF2B5EF4-FFF2-40B4-BE49-F238E27FC236}">
                  <a16:creationId xmlns:a16="http://schemas.microsoft.com/office/drawing/2014/main" id="{7A473CB3-1E6F-CC4F-8FE5-2BDB667D18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1004" y="2876550"/>
              <a:ext cx="1104900" cy="512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9" name="Picture 15">
              <a:extLst>
                <a:ext uri="{FF2B5EF4-FFF2-40B4-BE49-F238E27FC236}">
                  <a16:creationId xmlns:a16="http://schemas.microsoft.com/office/drawing/2014/main" id="{E744A069-C890-EE4A-A7CE-533421A654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6707" y="2982394"/>
              <a:ext cx="11049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0" name="Picture 16">
              <a:extLst>
                <a:ext uri="{FF2B5EF4-FFF2-40B4-BE49-F238E27FC236}">
                  <a16:creationId xmlns:a16="http://schemas.microsoft.com/office/drawing/2014/main" id="{7961D3C0-FF78-E74C-B42D-8A32277278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9630" y="5157192"/>
              <a:ext cx="4444777" cy="741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6804" name="TextBox 1">
            <a:extLst>
              <a:ext uri="{FF2B5EF4-FFF2-40B4-BE49-F238E27FC236}">
                <a16:creationId xmlns:a16="http://schemas.microsoft.com/office/drawing/2014/main" id="{5490207E-07BD-B143-A2BB-E11C7C458708}"/>
              </a:ext>
            </a:extLst>
          </p:cNvPr>
          <p:cNvSpPr txBox="1">
            <a:spLocks noChangeArrowheads="1"/>
          </p:cNvSpPr>
          <p:nvPr/>
        </p:nvSpPr>
        <p:spPr bwMode="auto">
          <a:xfrm>
            <a:off x="3494088" y="3287713"/>
            <a:ext cx="34559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2400" b="1">
                <a:solidFill>
                  <a:schemeClr val="bg1"/>
                </a:solidFill>
              </a:rPr>
              <a:t>Embrace </a:t>
            </a:r>
          </a:p>
          <a:p>
            <a:pPr algn="ctr"/>
            <a:r>
              <a:rPr lang="en-US" altLang="en-US" sz="2400" b="1">
                <a:solidFill>
                  <a:schemeClr val="bg1"/>
                </a:solidFill>
              </a:rPr>
              <a:t>Error to Improve </a:t>
            </a:r>
          </a:p>
          <a:p>
            <a:pPr algn="ctr"/>
            <a:r>
              <a:rPr lang="en-US" altLang="en-US" sz="2400" b="1">
                <a:solidFill>
                  <a:schemeClr val="bg1"/>
                </a:solidFill>
              </a:rPr>
              <a:t>Learning</a:t>
            </a:r>
          </a:p>
        </p:txBody>
      </p:sp>
      <p:sp>
        <p:nvSpPr>
          <p:cNvPr id="76805" name="TextBox 14">
            <a:extLst>
              <a:ext uri="{FF2B5EF4-FFF2-40B4-BE49-F238E27FC236}">
                <a16:creationId xmlns:a16="http://schemas.microsoft.com/office/drawing/2014/main" id="{C1E0BCC8-070B-7E4F-9401-47B64F0B430F}"/>
              </a:ext>
            </a:extLst>
          </p:cNvPr>
          <p:cNvSpPr txBox="1">
            <a:spLocks noChangeArrowheads="1"/>
          </p:cNvSpPr>
          <p:nvPr/>
        </p:nvSpPr>
        <p:spPr bwMode="auto">
          <a:xfrm>
            <a:off x="3287713" y="5462588"/>
            <a:ext cx="42624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4000"/>
              <a:t>PEN Principle #8</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A470F9-5205-F142-A618-FC535B0E38E2}"/>
              </a:ext>
            </a:extLst>
          </p:cNvPr>
          <p:cNvSpPr txBox="1"/>
          <p:nvPr/>
        </p:nvSpPr>
        <p:spPr>
          <a:xfrm>
            <a:off x="251520" y="-243408"/>
            <a:ext cx="3038011" cy="6247864"/>
          </a:xfrm>
          <a:prstGeom prst="rect">
            <a:avLst/>
          </a:prstGeom>
          <a:noFill/>
        </p:spPr>
        <p:txBody>
          <a:bodyPr wrap="none">
            <a:spAutoFit/>
          </a:bodyPr>
          <a:lstStyle/>
          <a:p>
            <a:pPr>
              <a:defRPr/>
            </a:pPr>
            <a:r>
              <a:rPr lang="en-US" sz="40000" dirty="0">
                <a:solidFill>
                  <a:schemeClr val="accent1">
                    <a:alpha val="25000"/>
                  </a:schemeClr>
                </a:solidFill>
                <a:latin typeface="Helvetica" pitchFamily="2" charset="0"/>
                <a:cs typeface="Bangla Sangam MN" panose="02000000000000000000" pitchFamily="2" charset="0"/>
              </a:rPr>
              <a:t>3</a:t>
            </a:r>
          </a:p>
        </p:txBody>
      </p:sp>
      <p:pic>
        <p:nvPicPr>
          <p:cNvPr id="2" name="PEN Principle 8 1.mp4">
            <a:hlinkClick r:id="" action="ppaction://media"/>
            <a:extLst>
              <a:ext uri="{FF2B5EF4-FFF2-40B4-BE49-F238E27FC236}">
                <a16:creationId xmlns:a16="http://schemas.microsoft.com/office/drawing/2014/main" id="{0F5EB6D1-F45C-0D43-94D4-BB3B69A1FDAC}"/>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268288" y="765175"/>
            <a:ext cx="7808912"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A470F9-5205-F142-A618-FC535B0E38E2}"/>
              </a:ext>
            </a:extLst>
          </p:cNvPr>
          <p:cNvSpPr txBox="1"/>
          <p:nvPr/>
        </p:nvSpPr>
        <p:spPr>
          <a:xfrm>
            <a:off x="251520" y="-243408"/>
            <a:ext cx="3038011" cy="6247864"/>
          </a:xfrm>
          <a:prstGeom prst="rect">
            <a:avLst/>
          </a:prstGeom>
          <a:noFill/>
        </p:spPr>
        <p:txBody>
          <a:bodyPr>
            <a:spAutoFit/>
          </a:bodyPr>
          <a:lstStyle/>
          <a:p>
            <a:pPr>
              <a:defRPr/>
            </a:pPr>
            <a:r>
              <a:rPr lang="en-US" sz="40000" dirty="0">
                <a:solidFill>
                  <a:schemeClr val="accent1">
                    <a:alpha val="25000"/>
                  </a:schemeClr>
                </a:solidFill>
                <a:latin typeface="Helvetica" pitchFamily="2" charset="0"/>
                <a:cs typeface="Bangla Sangam MN" panose="02000000000000000000" pitchFamily="2" charset="0"/>
              </a:rPr>
              <a:t>3</a:t>
            </a:r>
          </a:p>
        </p:txBody>
      </p:sp>
      <p:sp>
        <p:nvSpPr>
          <p:cNvPr id="79874" name="TextBox 3">
            <a:extLst>
              <a:ext uri="{FF2B5EF4-FFF2-40B4-BE49-F238E27FC236}">
                <a16:creationId xmlns:a16="http://schemas.microsoft.com/office/drawing/2014/main" id="{91F6FFFF-C7BB-9246-A375-FF320899D07A}"/>
              </a:ext>
            </a:extLst>
          </p:cNvPr>
          <p:cNvSpPr txBox="1">
            <a:spLocks noChangeArrowheads="1"/>
          </p:cNvSpPr>
          <p:nvPr/>
        </p:nvSpPr>
        <p:spPr bwMode="auto">
          <a:xfrm>
            <a:off x="755650" y="765175"/>
            <a:ext cx="7416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3600"/>
              <a:t>Embrace Error to Improve Learning</a:t>
            </a:r>
          </a:p>
        </p:txBody>
      </p:sp>
      <p:sp>
        <p:nvSpPr>
          <p:cNvPr id="79875" name="TextBox 4">
            <a:extLst>
              <a:ext uri="{FF2B5EF4-FFF2-40B4-BE49-F238E27FC236}">
                <a16:creationId xmlns:a16="http://schemas.microsoft.com/office/drawing/2014/main" id="{340B6130-CD33-F94B-B80F-996D4361659B}"/>
              </a:ext>
            </a:extLst>
          </p:cNvPr>
          <p:cNvSpPr txBox="1">
            <a:spLocks noChangeArrowheads="1"/>
          </p:cNvSpPr>
          <p:nvPr/>
        </p:nvSpPr>
        <p:spPr bwMode="auto">
          <a:xfrm>
            <a:off x="1403350" y="1700213"/>
            <a:ext cx="64325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buFont typeface="Arial" panose="020B0604020202020204" pitchFamily="34" charset="0"/>
              <a:buChar char="•"/>
            </a:pPr>
            <a:r>
              <a:rPr lang="en-US" altLang="en-US" sz="2400"/>
              <a:t>Create a culture of error-necessary learning</a:t>
            </a:r>
          </a:p>
        </p:txBody>
      </p:sp>
      <p:sp>
        <p:nvSpPr>
          <p:cNvPr id="79876" name="TextBox 5">
            <a:extLst>
              <a:ext uri="{FF2B5EF4-FFF2-40B4-BE49-F238E27FC236}">
                <a16:creationId xmlns:a16="http://schemas.microsoft.com/office/drawing/2014/main" id="{72190BCE-7B47-9C47-B02B-6EA2D8053057}"/>
              </a:ext>
            </a:extLst>
          </p:cNvPr>
          <p:cNvSpPr txBox="1">
            <a:spLocks noChangeArrowheads="1"/>
          </p:cNvSpPr>
          <p:nvPr/>
        </p:nvSpPr>
        <p:spPr bwMode="auto">
          <a:xfrm>
            <a:off x="1403350" y="2384425"/>
            <a:ext cx="59928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buFont typeface="Arial" panose="020B0604020202020204" pitchFamily="34" charset="0"/>
              <a:buChar char="•"/>
            </a:pPr>
            <a:r>
              <a:rPr lang="en-US" altLang="en-US" sz="2400"/>
              <a:t>Turn your classroom into a Learning Lab</a:t>
            </a:r>
          </a:p>
        </p:txBody>
      </p:sp>
      <p:sp>
        <p:nvSpPr>
          <p:cNvPr id="79877" name="TextBox 6">
            <a:extLst>
              <a:ext uri="{FF2B5EF4-FFF2-40B4-BE49-F238E27FC236}">
                <a16:creationId xmlns:a16="http://schemas.microsoft.com/office/drawing/2014/main" id="{CA97EC84-7DFB-B645-B8F3-D000C068DDBD}"/>
              </a:ext>
            </a:extLst>
          </p:cNvPr>
          <p:cNvSpPr txBox="1">
            <a:spLocks noChangeArrowheads="1"/>
          </p:cNvSpPr>
          <p:nvPr/>
        </p:nvSpPr>
        <p:spPr bwMode="auto">
          <a:xfrm>
            <a:off x="1403350" y="3068638"/>
            <a:ext cx="70453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buFont typeface="Arial" panose="020B0604020202020204" pitchFamily="34" charset="0"/>
              <a:buChar char="•"/>
            </a:pPr>
            <a:r>
              <a:rPr lang="en-US" altLang="en-US" sz="2400"/>
              <a:t>Allow students to see that you are also a learner</a:t>
            </a:r>
          </a:p>
        </p:txBody>
      </p:sp>
      <p:pic>
        <p:nvPicPr>
          <p:cNvPr id="75783" name="Picture 7" descr="https://braintalks.files.wordpress.com/2011/03/dopamine.jpg">
            <a:extLst>
              <a:ext uri="{FF2B5EF4-FFF2-40B4-BE49-F238E27FC236}">
                <a16:creationId xmlns:a16="http://schemas.microsoft.com/office/drawing/2014/main" id="{BEB43385-5949-8F44-9F80-57FB984F89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00" y="3752850"/>
            <a:ext cx="1771650" cy="18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407DA66-94C2-2C41-BA44-E7DC4BE2127C}"/>
              </a:ext>
            </a:extLst>
          </p:cNvPr>
          <p:cNvSpPr txBox="1">
            <a:spLocks noChangeArrowheads="1"/>
          </p:cNvSpPr>
          <p:nvPr/>
        </p:nvSpPr>
        <p:spPr bwMode="auto">
          <a:xfrm>
            <a:off x="481013" y="5859463"/>
            <a:ext cx="8277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400">
                <a:solidFill>
                  <a:srgbClr val="0070C0"/>
                </a:solidFill>
              </a:rPr>
              <a:t>Kids don’t hate math...they hate how math makes them feel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5783"/>
                                        </p:tgtEl>
                                        <p:attrNameLst>
                                          <p:attrName>style.visibility</p:attrName>
                                        </p:attrNameLst>
                                      </p:cBhvr>
                                      <p:to>
                                        <p:strVal val="visible"/>
                                      </p:to>
                                    </p:set>
                                    <p:anim calcmode="lin" valueType="num">
                                      <p:cBhvr additive="base">
                                        <p:cTn id="7" dur="500" fill="hold"/>
                                        <p:tgtEl>
                                          <p:spTgt spid="75783"/>
                                        </p:tgtEl>
                                        <p:attrNameLst>
                                          <p:attrName>ppt_x</p:attrName>
                                        </p:attrNameLst>
                                      </p:cBhvr>
                                      <p:tavLst>
                                        <p:tav tm="0">
                                          <p:val>
                                            <p:strVal val="#ppt_x"/>
                                          </p:val>
                                        </p:tav>
                                        <p:tav tm="100000">
                                          <p:val>
                                            <p:strVal val="#ppt_x"/>
                                          </p:val>
                                        </p:tav>
                                      </p:tavLst>
                                    </p:anim>
                                    <p:anim calcmode="lin" valueType="num">
                                      <p:cBhvr additive="base">
                                        <p:cTn id="8" dur="500" fill="hold"/>
                                        <p:tgtEl>
                                          <p:spTgt spid="7578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A470F9-5205-F142-A618-FC535B0E38E2}"/>
              </a:ext>
            </a:extLst>
          </p:cNvPr>
          <p:cNvSpPr txBox="1"/>
          <p:nvPr/>
        </p:nvSpPr>
        <p:spPr>
          <a:xfrm>
            <a:off x="251520" y="-243408"/>
            <a:ext cx="3038011" cy="6247864"/>
          </a:xfrm>
          <a:prstGeom prst="rect">
            <a:avLst/>
          </a:prstGeom>
          <a:noFill/>
        </p:spPr>
        <p:txBody>
          <a:bodyPr wrap="none">
            <a:spAutoFit/>
          </a:bodyPr>
          <a:lstStyle/>
          <a:p>
            <a:pPr>
              <a:defRPr/>
            </a:pPr>
            <a:r>
              <a:rPr lang="en-US" sz="40000" dirty="0">
                <a:solidFill>
                  <a:schemeClr val="accent1">
                    <a:alpha val="25000"/>
                  </a:schemeClr>
                </a:solidFill>
                <a:latin typeface="Helvetica" pitchFamily="2" charset="0"/>
                <a:cs typeface="Bangla Sangam MN" panose="02000000000000000000" pitchFamily="2" charset="0"/>
              </a:rPr>
              <a:t>4</a:t>
            </a:r>
          </a:p>
        </p:txBody>
      </p:sp>
      <p:sp>
        <p:nvSpPr>
          <p:cNvPr id="80898" name="TextBox 1">
            <a:extLst>
              <a:ext uri="{FF2B5EF4-FFF2-40B4-BE49-F238E27FC236}">
                <a16:creationId xmlns:a16="http://schemas.microsoft.com/office/drawing/2014/main" id="{FCA88FD6-7373-4140-9C78-3DB1CCA5D5C2}"/>
              </a:ext>
            </a:extLst>
          </p:cNvPr>
          <p:cNvSpPr txBox="1">
            <a:spLocks noChangeArrowheads="1"/>
          </p:cNvSpPr>
          <p:nvPr/>
        </p:nvSpPr>
        <p:spPr bwMode="auto">
          <a:xfrm>
            <a:off x="2627313" y="1125538"/>
            <a:ext cx="49307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3600"/>
              <a:t>Plan carefully how you </a:t>
            </a:r>
          </a:p>
          <a:p>
            <a:r>
              <a:rPr lang="en-US" altLang="en-US" sz="3600"/>
              <a:t>present information</a:t>
            </a:r>
          </a:p>
        </p:txBody>
      </p:sp>
      <p:pic>
        <p:nvPicPr>
          <p:cNvPr id="80899" name="Picture 4" descr="Unknown.jpg">
            <a:extLst>
              <a:ext uri="{FF2B5EF4-FFF2-40B4-BE49-F238E27FC236}">
                <a16:creationId xmlns:a16="http://schemas.microsoft.com/office/drawing/2014/main" id="{C1CB5844-94CD-CD4C-AA82-D84520C237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9950" y="2530475"/>
            <a:ext cx="1862138"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5" descr="Professors_cube.jpg">
            <a:extLst>
              <a:ext uri="{FF2B5EF4-FFF2-40B4-BE49-F238E27FC236}">
                <a16:creationId xmlns:a16="http://schemas.microsoft.com/office/drawing/2014/main" id="{E7BF3708-E816-4448-97FC-84B7D30F35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2738" y="3141663"/>
            <a:ext cx="188595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TextBox 1">
            <a:extLst>
              <a:ext uri="{FF2B5EF4-FFF2-40B4-BE49-F238E27FC236}">
                <a16:creationId xmlns:a16="http://schemas.microsoft.com/office/drawing/2014/main" id="{4E31ABDD-DFAD-C548-ACFC-2AFEFFA1ACF0}"/>
              </a:ext>
            </a:extLst>
          </p:cNvPr>
          <p:cNvSpPr txBox="1">
            <a:spLocks noChangeArrowheads="1"/>
          </p:cNvSpPr>
          <p:nvPr/>
        </p:nvSpPr>
        <p:spPr bwMode="auto">
          <a:xfrm>
            <a:off x="3281363" y="5027613"/>
            <a:ext cx="4565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800">
                <a:solidFill>
                  <a:srgbClr val="0432FF"/>
                </a:solidFill>
              </a:rPr>
              <a:t>Think about Cognitive Load</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A470F9-5205-F142-A618-FC535B0E38E2}"/>
              </a:ext>
            </a:extLst>
          </p:cNvPr>
          <p:cNvSpPr txBox="1"/>
          <p:nvPr/>
        </p:nvSpPr>
        <p:spPr>
          <a:xfrm>
            <a:off x="251520" y="-243408"/>
            <a:ext cx="3038011" cy="6247864"/>
          </a:xfrm>
          <a:prstGeom prst="rect">
            <a:avLst/>
          </a:prstGeom>
          <a:noFill/>
        </p:spPr>
        <p:txBody>
          <a:bodyPr wrap="none">
            <a:spAutoFit/>
          </a:bodyPr>
          <a:lstStyle/>
          <a:p>
            <a:pPr>
              <a:defRPr/>
            </a:pPr>
            <a:r>
              <a:rPr lang="en-US" sz="40000" dirty="0">
                <a:solidFill>
                  <a:schemeClr val="accent1">
                    <a:alpha val="20000"/>
                  </a:schemeClr>
                </a:solidFill>
                <a:latin typeface="Helvetica" pitchFamily="2" charset="0"/>
                <a:cs typeface="Bangla Sangam MN" panose="02000000000000000000" pitchFamily="2" charset="0"/>
              </a:rPr>
              <a:t>4</a:t>
            </a:r>
          </a:p>
        </p:txBody>
      </p:sp>
      <p:sp>
        <p:nvSpPr>
          <p:cNvPr id="82946" name="TextBox 6">
            <a:extLst>
              <a:ext uri="{FF2B5EF4-FFF2-40B4-BE49-F238E27FC236}">
                <a16:creationId xmlns:a16="http://schemas.microsoft.com/office/drawing/2014/main" id="{972BB672-3DE1-C649-A2C7-73D5D471D2D5}"/>
              </a:ext>
            </a:extLst>
          </p:cNvPr>
          <p:cNvSpPr txBox="1">
            <a:spLocks noChangeArrowheads="1"/>
          </p:cNvSpPr>
          <p:nvPr/>
        </p:nvSpPr>
        <p:spPr bwMode="auto">
          <a:xfrm>
            <a:off x="2916238" y="1571625"/>
            <a:ext cx="7777162"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3600" b="1">
                <a:solidFill>
                  <a:srgbClr val="0432FF"/>
                </a:solidFill>
              </a:rPr>
              <a:t>Cognitive Load:  </a:t>
            </a:r>
          </a:p>
          <a:p>
            <a:endParaRPr lang="en-US" altLang="en-US" sz="1600"/>
          </a:p>
          <a:p>
            <a:endParaRPr lang="en-US" altLang="en-US" sz="2400" b="1"/>
          </a:p>
          <a:p>
            <a:endParaRPr lang="en-US" altLang="en-US" sz="2400" b="1"/>
          </a:p>
        </p:txBody>
      </p:sp>
      <p:sp>
        <p:nvSpPr>
          <p:cNvPr id="82947" name="TextBox 7">
            <a:extLst>
              <a:ext uri="{FF2B5EF4-FFF2-40B4-BE49-F238E27FC236}">
                <a16:creationId xmlns:a16="http://schemas.microsoft.com/office/drawing/2014/main" id="{140F98FC-283A-9349-A41C-3CA71E21F9AC}"/>
              </a:ext>
            </a:extLst>
          </p:cNvPr>
          <p:cNvSpPr txBox="1">
            <a:spLocks noChangeArrowheads="1"/>
          </p:cNvSpPr>
          <p:nvPr/>
        </p:nvSpPr>
        <p:spPr bwMode="auto">
          <a:xfrm>
            <a:off x="2916238" y="2349500"/>
            <a:ext cx="54006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400"/>
              <a:t>The amount of mental or cognitive effort you use in your working memory</a:t>
            </a:r>
          </a:p>
          <a:p>
            <a:endParaRPr lang="en-US" altLang="en-US" sz="24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A470F9-5205-F142-A618-FC535B0E38E2}"/>
              </a:ext>
            </a:extLst>
          </p:cNvPr>
          <p:cNvSpPr txBox="1"/>
          <p:nvPr/>
        </p:nvSpPr>
        <p:spPr>
          <a:xfrm>
            <a:off x="251520" y="-243408"/>
            <a:ext cx="3038011" cy="6247864"/>
          </a:xfrm>
          <a:prstGeom prst="rect">
            <a:avLst/>
          </a:prstGeom>
          <a:noFill/>
        </p:spPr>
        <p:txBody>
          <a:bodyPr wrap="none">
            <a:spAutoFit/>
          </a:bodyPr>
          <a:lstStyle/>
          <a:p>
            <a:pPr>
              <a:defRPr/>
            </a:pPr>
            <a:r>
              <a:rPr lang="en-US" sz="40000" dirty="0">
                <a:solidFill>
                  <a:schemeClr val="accent1">
                    <a:alpha val="20000"/>
                  </a:schemeClr>
                </a:solidFill>
                <a:latin typeface="Helvetica" pitchFamily="2" charset="0"/>
                <a:cs typeface="Bangla Sangam MN" panose="02000000000000000000" pitchFamily="2" charset="0"/>
              </a:rPr>
              <a:t>4</a:t>
            </a:r>
          </a:p>
        </p:txBody>
      </p:sp>
      <p:sp>
        <p:nvSpPr>
          <p:cNvPr id="84994" name="TextBox 6">
            <a:extLst>
              <a:ext uri="{FF2B5EF4-FFF2-40B4-BE49-F238E27FC236}">
                <a16:creationId xmlns:a16="http://schemas.microsoft.com/office/drawing/2014/main" id="{E86A7ECD-002D-DC42-A266-499CF0BA89C5}"/>
              </a:ext>
            </a:extLst>
          </p:cNvPr>
          <p:cNvSpPr txBox="1">
            <a:spLocks noChangeArrowheads="1"/>
          </p:cNvSpPr>
          <p:nvPr/>
        </p:nvSpPr>
        <p:spPr bwMode="auto">
          <a:xfrm>
            <a:off x="2916238" y="1571625"/>
            <a:ext cx="7777162"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3600" b="1">
                <a:solidFill>
                  <a:srgbClr val="0432FF"/>
                </a:solidFill>
              </a:rPr>
              <a:t>Cognitive Load:  </a:t>
            </a:r>
          </a:p>
          <a:p>
            <a:endParaRPr lang="en-US" altLang="en-US" sz="1600" dirty="0"/>
          </a:p>
          <a:p>
            <a:endParaRPr lang="en-US" altLang="en-US" sz="2400" b="1" dirty="0"/>
          </a:p>
          <a:p>
            <a:endParaRPr lang="en-US" altLang="en-US" sz="2400" b="1" dirty="0"/>
          </a:p>
        </p:txBody>
      </p:sp>
      <p:sp>
        <p:nvSpPr>
          <p:cNvPr id="84995" name="TextBox 7">
            <a:extLst>
              <a:ext uri="{FF2B5EF4-FFF2-40B4-BE49-F238E27FC236}">
                <a16:creationId xmlns:a16="http://schemas.microsoft.com/office/drawing/2014/main" id="{3B55C654-D350-F04D-A0F9-58E7651435D4}"/>
              </a:ext>
            </a:extLst>
          </p:cNvPr>
          <p:cNvSpPr txBox="1">
            <a:spLocks noChangeArrowheads="1"/>
          </p:cNvSpPr>
          <p:nvPr/>
        </p:nvSpPr>
        <p:spPr bwMode="auto">
          <a:xfrm>
            <a:off x="2916238" y="2349500"/>
            <a:ext cx="54006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400"/>
              <a:t>The amount of mental or cognitive effort you use in your working memory</a:t>
            </a:r>
          </a:p>
          <a:p>
            <a:endParaRPr lang="en-US" altLang="en-US" sz="2400"/>
          </a:p>
        </p:txBody>
      </p:sp>
      <p:sp>
        <p:nvSpPr>
          <p:cNvPr id="84996" name="TextBox 1">
            <a:extLst>
              <a:ext uri="{FF2B5EF4-FFF2-40B4-BE49-F238E27FC236}">
                <a16:creationId xmlns:a16="http://schemas.microsoft.com/office/drawing/2014/main" id="{FD374C76-9E0D-D44F-AA76-C0C37E7E408F}"/>
              </a:ext>
            </a:extLst>
          </p:cNvPr>
          <p:cNvSpPr txBox="1">
            <a:spLocks noChangeArrowheads="1"/>
          </p:cNvSpPr>
          <p:nvPr/>
        </p:nvSpPr>
        <p:spPr bwMode="auto">
          <a:xfrm>
            <a:off x="2124075" y="3609975"/>
            <a:ext cx="64420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a:t>The problem is, you don’t have unlimited cognitive resources.</a:t>
            </a:r>
          </a:p>
          <a:p>
            <a:r>
              <a:rPr lang="en-US" altLang="en-US"/>
              <a:t>Whatch got is whatcha got!</a:t>
            </a:r>
          </a:p>
        </p:txBody>
      </p:sp>
      <p:pic>
        <p:nvPicPr>
          <p:cNvPr id="84997" name="Picture 2" descr="http://ffbsccn.files.wordpress.com/2013/04/bag-of-money.jpg">
            <a:extLst>
              <a:ext uri="{FF2B5EF4-FFF2-40B4-BE49-F238E27FC236}">
                <a16:creationId xmlns:a16="http://schemas.microsoft.com/office/drawing/2014/main" id="{5809B10A-C173-2A43-AF94-AEF7A34C50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7575" y="4437063"/>
            <a:ext cx="2192338" cy="219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A470F9-5205-F142-A618-FC535B0E38E2}"/>
              </a:ext>
            </a:extLst>
          </p:cNvPr>
          <p:cNvSpPr txBox="1"/>
          <p:nvPr/>
        </p:nvSpPr>
        <p:spPr>
          <a:xfrm>
            <a:off x="251520" y="-243408"/>
            <a:ext cx="3038011" cy="6247864"/>
          </a:xfrm>
          <a:prstGeom prst="rect">
            <a:avLst/>
          </a:prstGeom>
          <a:noFill/>
        </p:spPr>
        <p:txBody>
          <a:bodyPr wrap="none">
            <a:spAutoFit/>
          </a:bodyPr>
          <a:lstStyle/>
          <a:p>
            <a:pPr>
              <a:defRPr/>
            </a:pPr>
            <a:r>
              <a:rPr lang="en-US" sz="40000" dirty="0">
                <a:solidFill>
                  <a:schemeClr val="accent1">
                    <a:alpha val="20000"/>
                  </a:schemeClr>
                </a:solidFill>
                <a:latin typeface="Helvetica" pitchFamily="2" charset="0"/>
                <a:cs typeface="Bangla Sangam MN" panose="02000000000000000000" pitchFamily="2" charset="0"/>
              </a:rPr>
              <a:t>4</a:t>
            </a:r>
          </a:p>
        </p:txBody>
      </p:sp>
      <p:sp>
        <p:nvSpPr>
          <p:cNvPr id="87042" name="TextBox 6">
            <a:extLst>
              <a:ext uri="{FF2B5EF4-FFF2-40B4-BE49-F238E27FC236}">
                <a16:creationId xmlns:a16="http://schemas.microsoft.com/office/drawing/2014/main" id="{8FF092B7-0535-684A-A71F-6D7B9129035E}"/>
              </a:ext>
            </a:extLst>
          </p:cNvPr>
          <p:cNvSpPr txBox="1">
            <a:spLocks noChangeArrowheads="1"/>
          </p:cNvSpPr>
          <p:nvPr/>
        </p:nvSpPr>
        <p:spPr bwMode="auto">
          <a:xfrm>
            <a:off x="2555875" y="1557338"/>
            <a:ext cx="7777163"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3600" b="1">
                <a:solidFill>
                  <a:srgbClr val="0432FF"/>
                </a:solidFill>
              </a:rPr>
              <a:t>Intrinsic Cognitive Load  </a:t>
            </a:r>
          </a:p>
          <a:p>
            <a:endParaRPr lang="en-US" altLang="en-US" sz="1600"/>
          </a:p>
          <a:p>
            <a:endParaRPr lang="en-US" altLang="en-US" sz="2400" b="1"/>
          </a:p>
          <a:p>
            <a:endParaRPr lang="en-US" altLang="en-US" sz="2400" b="1"/>
          </a:p>
        </p:txBody>
      </p:sp>
      <p:pic>
        <p:nvPicPr>
          <p:cNvPr id="87043" name="Picture 4" descr="Unknown.jpg">
            <a:extLst>
              <a:ext uri="{FF2B5EF4-FFF2-40B4-BE49-F238E27FC236}">
                <a16:creationId xmlns:a16="http://schemas.microsoft.com/office/drawing/2014/main" id="{72CCB2DE-CF79-5A4C-A219-973361D724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9950" y="2530475"/>
            <a:ext cx="1862138"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Picture 5" descr="Professors_cube.jpg">
            <a:extLst>
              <a:ext uri="{FF2B5EF4-FFF2-40B4-BE49-F238E27FC236}">
                <a16:creationId xmlns:a16="http://schemas.microsoft.com/office/drawing/2014/main" id="{A0171713-5AD2-754A-88B8-54844BD9E7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2738" y="3141663"/>
            <a:ext cx="188595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5" name="TextBox 1">
            <a:extLst>
              <a:ext uri="{FF2B5EF4-FFF2-40B4-BE49-F238E27FC236}">
                <a16:creationId xmlns:a16="http://schemas.microsoft.com/office/drawing/2014/main" id="{D4A94B57-7A17-D143-9CBB-E04295432D8A}"/>
              </a:ext>
            </a:extLst>
          </p:cNvPr>
          <p:cNvSpPr txBox="1">
            <a:spLocks noChangeArrowheads="1"/>
          </p:cNvSpPr>
          <p:nvPr/>
        </p:nvSpPr>
        <p:spPr bwMode="auto">
          <a:xfrm>
            <a:off x="3575050" y="5295900"/>
            <a:ext cx="2312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b="1"/>
              <a:t>Inherent to the task</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A470F9-5205-F142-A618-FC535B0E38E2}"/>
              </a:ext>
            </a:extLst>
          </p:cNvPr>
          <p:cNvSpPr txBox="1"/>
          <p:nvPr/>
        </p:nvSpPr>
        <p:spPr>
          <a:xfrm>
            <a:off x="251520" y="-243408"/>
            <a:ext cx="3038011" cy="6247864"/>
          </a:xfrm>
          <a:prstGeom prst="rect">
            <a:avLst/>
          </a:prstGeom>
          <a:noFill/>
        </p:spPr>
        <p:txBody>
          <a:bodyPr wrap="none">
            <a:spAutoFit/>
          </a:bodyPr>
          <a:lstStyle/>
          <a:p>
            <a:pPr>
              <a:defRPr/>
            </a:pPr>
            <a:r>
              <a:rPr lang="en-US" sz="40000" dirty="0">
                <a:solidFill>
                  <a:schemeClr val="accent1">
                    <a:alpha val="20000"/>
                  </a:schemeClr>
                </a:solidFill>
                <a:latin typeface="Helvetica" pitchFamily="2" charset="0"/>
                <a:cs typeface="Bangla Sangam MN" panose="02000000000000000000" pitchFamily="2" charset="0"/>
              </a:rPr>
              <a:t>4</a:t>
            </a:r>
          </a:p>
        </p:txBody>
      </p:sp>
      <p:sp>
        <p:nvSpPr>
          <p:cNvPr id="89090" name="TextBox 6">
            <a:extLst>
              <a:ext uri="{FF2B5EF4-FFF2-40B4-BE49-F238E27FC236}">
                <a16:creationId xmlns:a16="http://schemas.microsoft.com/office/drawing/2014/main" id="{E9B84BE9-7535-B845-AFF4-97CFE41FCBA0}"/>
              </a:ext>
            </a:extLst>
          </p:cNvPr>
          <p:cNvSpPr txBox="1">
            <a:spLocks noChangeArrowheads="1"/>
          </p:cNvSpPr>
          <p:nvPr/>
        </p:nvSpPr>
        <p:spPr bwMode="auto">
          <a:xfrm>
            <a:off x="2411413" y="1571625"/>
            <a:ext cx="6264275"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3600" b="1">
                <a:solidFill>
                  <a:srgbClr val="0432FF"/>
                </a:solidFill>
              </a:rPr>
              <a:t>Extraneous Cognitive Load  </a:t>
            </a:r>
          </a:p>
          <a:p>
            <a:endParaRPr lang="en-US" altLang="en-US" sz="1600"/>
          </a:p>
          <a:p>
            <a:endParaRPr lang="en-US" altLang="en-US" sz="2400" b="1"/>
          </a:p>
          <a:p>
            <a:endParaRPr lang="en-US" altLang="en-US" sz="2400" b="1"/>
          </a:p>
        </p:txBody>
      </p:sp>
      <p:sp>
        <p:nvSpPr>
          <p:cNvPr id="89091" name="TextBox 1">
            <a:extLst>
              <a:ext uri="{FF2B5EF4-FFF2-40B4-BE49-F238E27FC236}">
                <a16:creationId xmlns:a16="http://schemas.microsoft.com/office/drawing/2014/main" id="{E8690488-6872-5A4C-AA83-2919A7777D1D}"/>
              </a:ext>
            </a:extLst>
          </p:cNvPr>
          <p:cNvSpPr txBox="1">
            <a:spLocks noChangeArrowheads="1"/>
          </p:cNvSpPr>
          <p:nvPr/>
        </p:nvSpPr>
        <p:spPr bwMode="auto">
          <a:xfrm>
            <a:off x="3132138" y="2387600"/>
            <a:ext cx="512762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b="1"/>
              <a:t>The unnecessary, artificially induced cognitive load that’s added by the manner information is presented, taught, set</a:t>
            </a:r>
            <a:endParaRPr lang="en-US"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C9E2D679-A735-294E-897A-980415104996}"/>
              </a:ext>
            </a:extLst>
          </p:cNvPr>
          <p:cNvSpPr>
            <a:spLocks noGrp="1"/>
          </p:cNvSpPr>
          <p:nvPr>
            <p:ph type="ctrTitle"/>
          </p:nvPr>
        </p:nvSpPr>
        <p:spPr>
          <a:xfrm>
            <a:off x="3505200" y="304800"/>
            <a:ext cx="4953000" cy="3657600"/>
          </a:xfrm>
        </p:spPr>
        <p:txBody>
          <a:bodyPr/>
          <a:lstStyle/>
          <a:p>
            <a:pPr>
              <a:defRPr/>
            </a:pPr>
            <a:r>
              <a:rPr lang="en-US" altLang="en-US" dirty="0">
                <a:solidFill>
                  <a:schemeClr val="bg1"/>
                </a:solidFill>
                <a:latin typeface="Franklin Gothic Medium" panose="020B0603020102020204" pitchFamily="34" charset="0"/>
                <a:ea typeface="ＭＳ Ｐゴシック" panose="020B0600070205080204" pitchFamily="34" charset="-128"/>
              </a:rPr>
              <a:t>Tantalizing Teaching Techniques that </a:t>
            </a:r>
            <a:br>
              <a:rPr lang="en-US" altLang="en-US" dirty="0">
                <a:solidFill>
                  <a:schemeClr val="bg1"/>
                </a:solidFill>
                <a:latin typeface="Franklin Gothic Medium" panose="020B0603020102020204" pitchFamily="34" charset="0"/>
                <a:ea typeface="ＭＳ Ｐゴシック" panose="020B0600070205080204" pitchFamily="34" charset="-128"/>
              </a:rPr>
            </a:br>
            <a:r>
              <a:rPr lang="en-US" altLang="en-US" dirty="0">
                <a:solidFill>
                  <a:schemeClr val="bg1"/>
                </a:solidFill>
                <a:latin typeface="Franklin Gothic Medium" panose="020B0603020102020204" pitchFamily="34" charset="0"/>
                <a:ea typeface="ＭＳ Ｐゴシック" panose="020B0600070205080204" pitchFamily="34" charset="-128"/>
              </a:rPr>
              <a:t>Target the Tepid </a:t>
            </a:r>
            <a:br>
              <a:rPr lang="en-US" altLang="en-US" dirty="0">
                <a:ea typeface="ＭＳ Ｐゴシック" panose="020B0600070205080204" pitchFamily="34" charset="-128"/>
              </a:rPr>
            </a:br>
            <a:endParaRPr lang="en-US" altLang="en-US" sz="2600" b="1" dirty="0">
              <a:solidFill>
                <a:schemeClr val="tx1"/>
              </a:solidFill>
              <a:ea typeface="ＭＳ Ｐゴシック" panose="020B0600070205080204" pitchFamily="34" charset="-128"/>
            </a:endParaRPr>
          </a:p>
        </p:txBody>
      </p:sp>
      <p:sp>
        <p:nvSpPr>
          <p:cNvPr id="22530" name="Subtitle 2">
            <a:extLst>
              <a:ext uri="{FF2B5EF4-FFF2-40B4-BE49-F238E27FC236}">
                <a16:creationId xmlns:a16="http://schemas.microsoft.com/office/drawing/2014/main" id="{48D700E7-CF6B-4945-9024-33A5A6584939}"/>
              </a:ext>
            </a:extLst>
          </p:cNvPr>
          <p:cNvSpPr>
            <a:spLocks noGrp="1"/>
          </p:cNvSpPr>
          <p:nvPr>
            <p:ph type="subTitle" idx="1"/>
          </p:nvPr>
        </p:nvSpPr>
        <p:spPr>
          <a:xfrm>
            <a:off x="381000" y="5006975"/>
            <a:ext cx="4262438" cy="1851025"/>
          </a:xfrm>
        </p:spPr>
        <p:txBody>
          <a:bodyPr/>
          <a:lstStyle/>
          <a:p>
            <a:pPr>
              <a:lnSpc>
                <a:spcPct val="90000"/>
              </a:lnSpc>
              <a:spcBef>
                <a:spcPct val="0"/>
              </a:spcBef>
              <a:buFont typeface="Wingdings 2" pitchFamily="2" charset="2"/>
              <a:buNone/>
              <a:defRPr/>
            </a:pPr>
            <a:r>
              <a:rPr lang="en-US" altLang="en-US" sz="2400" dirty="0">
                <a:solidFill>
                  <a:srgbClr val="0070C0"/>
                </a:solidFill>
                <a:ea typeface="ＭＳ Ｐゴシック" panose="020B0600070205080204" pitchFamily="34" charset="-128"/>
              </a:rPr>
              <a:t>Dr. Chris Mattatall</a:t>
            </a:r>
          </a:p>
          <a:p>
            <a:pPr>
              <a:lnSpc>
                <a:spcPct val="90000"/>
              </a:lnSpc>
              <a:spcBef>
                <a:spcPct val="0"/>
              </a:spcBef>
              <a:buFont typeface="Wingdings 2" pitchFamily="2" charset="2"/>
              <a:buNone/>
              <a:defRPr/>
            </a:pPr>
            <a:r>
              <a:rPr lang="en-US" altLang="en-US" sz="2400" dirty="0">
                <a:solidFill>
                  <a:srgbClr val="0070C0"/>
                </a:solidFill>
                <a:ea typeface="ＭＳ Ｐゴシック" panose="020B0600070205080204" pitchFamily="34" charset="-128"/>
              </a:rPr>
              <a:t>University of Lethbridge</a:t>
            </a:r>
          </a:p>
          <a:p>
            <a:pPr>
              <a:lnSpc>
                <a:spcPct val="90000"/>
              </a:lnSpc>
              <a:spcBef>
                <a:spcPct val="0"/>
              </a:spcBef>
              <a:buFont typeface="Wingdings 2" pitchFamily="2" charset="2"/>
              <a:buNone/>
              <a:defRPr/>
            </a:pPr>
            <a:endParaRPr lang="en-US" altLang="en-US" sz="2400" dirty="0">
              <a:solidFill>
                <a:srgbClr val="0070C0"/>
              </a:solidFill>
              <a:ea typeface="ＭＳ Ｐゴシック" panose="020B0600070205080204" pitchFamily="34" charset="-128"/>
            </a:endParaRPr>
          </a:p>
          <a:p>
            <a:pPr>
              <a:lnSpc>
                <a:spcPct val="90000"/>
              </a:lnSpc>
              <a:spcBef>
                <a:spcPct val="0"/>
              </a:spcBef>
              <a:buFont typeface="Wingdings 2" pitchFamily="2" charset="2"/>
              <a:buNone/>
              <a:defRPr/>
            </a:pPr>
            <a:r>
              <a:rPr lang="en-US" altLang="en-US" sz="2400" dirty="0">
                <a:solidFill>
                  <a:srgbClr val="0070C0"/>
                </a:solidFill>
                <a:ea typeface="ＭＳ Ｐゴシック" panose="020B0600070205080204" pitchFamily="34" charset="-128"/>
              </a:rPr>
              <a:t>chris.mattatall@uleth.ca</a:t>
            </a:r>
          </a:p>
          <a:p>
            <a:pPr>
              <a:lnSpc>
                <a:spcPct val="90000"/>
              </a:lnSpc>
              <a:spcBef>
                <a:spcPct val="0"/>
              </a:spcBef>
              <a:buFont typeface="Wingdings 2" pitchFamily="2" charset="2"/>
              <a:buNone/>
              <a:defRPr/>
            </a:pPr>
            <a:endParaRPr lang="en-US" altLang="en-US" sz="2400" dirty="0">
              <a:solidFill>
                <a:srgbClr val="0070C0"/>
              </a:solidFill>
              <a:ea typeface="ＭＳ Ｐゴシック" panose="020B0600070205080204" pitchFamily="34" charset="-128"/>
            </a:endParaRPr>
          </a:p>
          <a:p>
            <a:pPr>
              <a:lnSpc>
                <a:spcPct val="90000"/>
              </a:lnSpc>
              <a:spcBef>
                <a:spcPct val="0"/>
              </a:spcBef>
              <a:buFont typeface="Wingdings 2" pitchFamily="2" charset="2"/>
              <a:buNone/>
              <a:defRPr/>
            </a:pPr>
            <a:endParaRPr lang="en-US" altLang="en-US" sz="2400" dirty="0">
              <a:solidFill>
                <a:srgbClr val="0070C0"/>
              </a:solidFill>
              <a:ea typeface="ＭＳ Ｐゴシック" panose="020B0600070205080204" pitchFamily="34" charset="-128"/>
            </a:endParaRPr>
          </a:p>
        </p:txBody>
      </p:sp>
      <p:sp>
        <p:nvSpPr>
          <p:cNvPr id="31747" name="TextBox 4">
            <a:extLst>
              <a:ext uri="{FF2B5EF4-FFF2-40B4-BE49-F238E27FC236}">
                <a16:creationId xmlns:a16="http://schemas.microsoft.com/office/drawing/2014/main" id="{C7040E55-F2F7-2947-AE10-2E56F4365AC5}"/>
              </a:ext>
            </a:extLst>
          </p:cNvPr>
          <p:cNvSpPr txBox="1">
            <a:spLocks noChangeArrowheads="1"/>
          </p:cNvSpPr>
          <p:nvPr/>
        </p:nvSpPr>
        <p:spPr bwMode="auto">
          <a:xfrm>
            <a:off x="395288" y="549275"/>
            <a:ext cx="3313112"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1pPr>
            <a:lvl2pPr marL="742950" indent="-285750">
              <a:spcBef>
                <a:spcPts val="600"/>
              </a:spcBef>
              <a:buClr>
                <a:srgbClr val="4D0000"/>
              </a:buClr>
              <a:buSzPct val="100000"/>
              <a:buFont typeface="Wingdings 2" pitchFamily="2" charset="2"/>
              <a:buChar char="¡"/>
              <a:defRPr sz="2800">
                <a:solidFill>
                  <a:schemeClr val="tx2"/>
                </a:solidFill>
                <a:latin typeface="Century Gothic" panose="020B0502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itchFamily="2" charset="2"/>
              <a:buChar char="¡"/>
              <a:defRPr sz="2400">
                <a:solidFill>
                  <a:schemeClr val="tx2"/>
                </a:solidFill>
                <a:latin typeface="Century Gothic" panose="020B0502020202020204" pitchFamily="34" charset="0"/>
                <a:ea typeface="ＭＳ Ｐゴシック" panose="020B0600070205080204" pitchFamily="34" charset="-128"/>
              </a:defRPr>
            </a:lvl3pPr>
            <a:lvl4pPr marL="1600200" indent="-228600">
              <a:spcBef>
                <a:spcPts val="600"/>
              </a:spcBef>
              <a:buClr>
                <a:srgbClr val="4D0000"/>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20000" b="1">
                <a:solidFill>
                  <a:srgbClr val="0000FF"/>
                </a:solidFill>
                <a:latin typeface="Helvetica Neue Condensed" panose="02000503000000020004" pitchFamily="2" charset="0"/>
              </a:rPr>
              <a:t>10</a:t>
            </a:r>
          </a:p>
        </p:txBody>
      </p:sp>
      <p:pic>
        <p:nvPicPr>
          <p:cNvPr id="31748" name="Picture 1">
            <a:extLst>
              <a:ext uri="{FF2B5EF4-FFF2-40B4-BE49-F238E27FC236}">
                <a16:creationId xmlns:a16="http://schemas.microsoft.com/office/drawing/2014/main" id="{18965342-F113-DF4D-88B3-2FF5C1E39D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5024438"/>
            <a:ext cx="1057275"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Box 1">
            <a:extLst>
              <a:ext uri="{FF2B5EF4-FFF2-40B4-BE49-F238E27FC236}">
                <a16:creationId xmlns:a16="http://schemas.microsoft.com/office/drawing/2014/main" id="{4CBBDC8B-BFAD-A549-A660-F66FFD3F8513}"/>
              </a:ext>
            </a:extLst>
          </p:cNvPr>
          <p:cNvSpPr txBox="1">
            <a:spLocks noChangeArrowheads="1"/>
          </p:cNvSpPr>
          <p:nvPr/>
        </p:nvSpPr>
        <p:spPr bwMode="auto">
          <a:xfrm>
            <a:off x="468313" y="4140200"/>
            <a:ext cx="8283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400"/>
              <a:t>Principles of Cognitive Neuroscience in Classroom Practice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A470F9-5205-F142-A618-FC535B0E38E2}"/>
              </a:ext>
            </a:extLst>
          </p:cNvPr>
          <p:cNvSpPr txBox="1"/>
          <p:nvPr/>
        </p:nvSpPr>
        <p:spPr>
          <a:xfrm>
            <a:off x="251520" y="-243408"/>
            <a:ext cx="3038011" cy="6247864"/>
          </a:xfrm>
          <a:prstGeom prst="rect">
            <a:avLst/>
          </a:prstGeom>
          <a:noFill/>
        </p:spPr>
        <p:txBody>
          <a:bodyPr wrap="none">
            <a:spAutoFit/>
          </a:bodyPr>
          <a:lstStyle/>
          <a:p>
            <a:pPr>
              <a:defRPr/>
            </a:pPr>
            <a:r>
              <a:rPr lang="en-US" sz="40000" dirty="0">
                <a:solidFill>
                  <a:schemeClr val="accent1">
                    <a:alpha val="20000"/>
                  </a:schemeClr>
                </a:solidFill>
                <a:latin typeface="Helvetica" pitchFamily="2" charset="0"/>
                <a:cs typeface="Bangla Sangam MN" panose="02000000000000000000" pitchFamily="2" charset="0"/>
              </a:rPr>
              <a:t>4</a:t>
            </a:r>
          </a:p>
        </p:txBody>
      </p:sp>
      <p:sp>
        <p:nvSpPr>
          <p:cNvPr id="91138" name="TextBox 6">
            <a:extLst>
              <a:ext uri="{FF2B5EF4-FFF2-40B4-BE49-F238E27FC236}">
                <a16:creationId xmlns:a16="http://schemas.microsoft.com/office/drawing/2014/main" id="{4B0799A2-149F-8C42-917F-D767E421B710}"/>
              </a:ext>
            </a:extLst>
          </p:cNvPr>
          <p:cNvSpPr txBox="1">
            <a:spLocks noChangeArrowheads="1"/>
          </p:cNvSpPr>
          <p:nvPr/>
        </p:nvSpPr>
        <p:spPr bwMode="auto">
          <a:xfrm>
            <a:off x="2411413" y="1571625"/>
            <a:ext cx="6264275"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3600" b="1">
                <a:solidFill>
                  <a:srgbClr val="0432FF"/>
                </a:solidFill>
              </a:rPr>
              <a:t>Extraneous Cognitive Load  </a:t>
            </a:r>
          </a:p>
          <a:p>
            <a:endParaRPr lang="en-US" altLang="en-US" sz="1600"/>
          </a:p>
          <a:p>
            <a:endParaRPr lang="en-US" altLang="en-US" sz="2400" b="1"/>
          </a:p>
          <a:p>
            <a:endParaRPr lang="en-US" altLang="en-US" sz="2400" b="1"/>
          </a:p>
        </p:txBody>
      </p:sp>
      <p:pic>
        <p:nvPicPr>
          <p:cNvPr id="91139" name="Picture 4" descr="quantum-physics-lecture.png">
            <a:extLst>
              <a:ext uri="{FF2B5EF4-FFF2-40B4-BE49-F238E27FC236}">
                <a16:creationId xmlns:a16="http://schemas.microsoft.com/office/drawing/2014/main" id="{A57ED729-6AF5-B644-94E9-2FC9B8F3D7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3" y="9525"/>
            <a:ext cx="9037637" cy="564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0" name="Title 1">
            <a:extLst>
              <a:ext uri="{FF2B5EF4-FFF2-40B4-BE49-F238E27FC236}">
                <a16:creationId xmlns:a16="http://schemas.microsoft.com/office/drawing/2014/main" id="{F64CAC8F-430E-174B-A4C0-5581D40C7376}"/>
              </a:ext>
            </a:extLst>
          </p:cNvPr>
          <p:cNvSpPr>
            <a:spLocks noGrp="1"/>
          </p:cNvSpPr>
          <p:nvPr>
            <p:ph type="title"/>
          </p:nvPr>
        </p:nvSpPr>
        <p:spPr>
          <a:xfrm>
            <a:off x="15875" y="5459413"/>
            <a:ext cx="7024688" cy="717550"/>
          </a:xfrm>
        </p:spPr>
        <p:txBody>
          <a:bodyPr/>
          <a:lstStyle/>
          <a:p>
            <a:r>
              <a:rPr lang="en-CA" altLang="en-US" sz="2800">
                <a:ea typeface="ＭＳ Ｐゴシック" panose="020B0600070205080204" pitchFamily="34" charset="-128"/>
              </a:rPr>
              <a:t>Extraneous Load</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A470F9-5205-F142-A618-FC535B0E38E2}"/>
              </a:ext>
            </a:extLst>
          </p:cNvPr>
          <p:cNvSpPr txBox="1"/>
          <p:nvPr/>
        </p:nvSpPr>
        <p:spPr>
          <a:xfrm>
            <a:off x="251520" y="-243408"/>
            <a:ext cx="3038011" cy="6247864"/>
          </a:xfrm>
          <a:prstGeom prst="rect">
            <a:avLst/>
          </a:prstGeom>
          <a:noFill/>
        </p:spPr>
        <p:txBody>
          <a:bodyPr wrap="none">
            <a:spAutoFit/>
          </a:bodyPr>
          <a:lstStyle/>
          <a:p>
            <a:pPr>
              <a:defRPr/>
            </a:pPr>
            <a:r>
              <a:rPr lang="en-US" sz="40000" dirty="0">
                <a:solidFill>
                  <a:schemeClr val="accent1">
                    <a:alpha val="20000"/>
                  </a:schemeClr>
                </a:solidFill>
                <a:latin typeface="Helvetica" pitchFamily="2" charset="0"/>
                <a:cs typeface="Bangla Sangam MN" panose="02000000000000000000" pitchFamily="2" charset="0"/>
              </a:rPr>
              <a:t>4</a:t>
            </a:r>
          </a:p>
        </p:txBody>
      </p:sp>
      <p:sp>
        <p:nvSpPr>
          <p:cNvPr id="93186" name="TextBox 6">
            <a:extLst>
              <a:ext uri="{FF2B5EF4-FFF2-40B4-BE49-F238E27FC236}">
                <a16:creationId xmlns:a16="http://schemas.microsoft.com/office/drawing/2014/main" id="{DC6173E7-915D-9A48-A142-044A521FB5DB}"/>
              </a:ext>
            </a:extLst>
          </p:cNvPr>
          <p:cNvSpPr txBox="1">
            <a:spLocks noChangeArrowheads="1"/>
          </p:cNvSpPr>
          <p:nvPr/>
        </p:nvSpPr>
        <p:spPr bwMode="auto">
          <a:xfrm>
            <a:off x="2411413" y="1571625"/>
            <a:ext cx="6264275"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3600" b="1">
                <a:solidFill>
                  <a:srgbClr val="0432FF"/>
                </a:solidFill>
              </a:rPr>
              <a:t>Extraneous Cognitive Load  </a:t>
            </a:r>
          </a:p>
          <a:p>
            <a:endParaRPr lang="en-US" altLang="en-US" sz="1600"/>
          </a:p>
          <a:p>
            <a:endParaRPr lang="en-US" altLang="en-US" sz="2400" b="1"/>
          </a:p>
          <a:p>
            <a:endParaRPr lang="en-US" altLang="en-US" sz="2400" b="1"/>
          </a:p>
        </p:txBody>
      </p:sp>
      <p:pic>
        <p:nvPicPr>
          <p:cNvPr id="93187" name="Picture 4" descr="quantum-physics-lecture.png">
            <a:extLst>
              <a:ext uri="{FF2B5EF4-FFF2-40B4-BE49-F238E27FC236}">
                <a16:creationId xmlns:a16="http://schemas.microsoft.com/office/drawing/2014/main" id="{3BBC6C7A-96C4-884D-A64C-62D5457AB6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3" y="9525"/>
            <a:ext cx="9037637" cy="564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8" name="Title 1">
            <a:extLst>
              <a:ext uri="{FF2B5EF4-FFF2-40B4-BE49-F238E27FC236}">
                <a16:creationId xmlns:a16="http://schemas.microsoft.com/office/drawing/2014/main" id="{E27A5CDE-ECCB-8F4D-AF7E-B566AC2A8123}"/>
              </a:ext>
            </a:extLst>
          </p:cNvPr>
          <p:cNvSpPr>
            <a:spLocks noGrp="1"/>
          </p:cNvSpPr>
          <p:nvPr>
            <p:ph type="title"/>
          </p:nvPr>
        </p:nvSpPr>
        <p:spPr>
          <a:xfrm>
            <a:off x="15875" y="5459413"/>
            <a:ext cx="7024688" cy="717550"/>
          </a:xfrm>
        </p:spPr>
        <p:txBody>
          <a:bodyPr/>
          <a:lstStyle/>
          <a:p>
            <a:r>
              <a:rPr lang="en-CA" altLang="en-US" sz="2800">
                <a:ea typeface="ＭＳ Ｐゴシック" panose="020B0600070205080204" pitchFamily="34" charset="-128"/>
              </a:rPr>
              <a:t>Extraneous Load</a:t>
            </a:r>
          </a:p>
        </p:txBody>
      </p:sp>
      <p:sp>
        <p:nvSpPr>
          <p:cNvPr id="2" name="&quot;No&quot; Symbol 1">
            <a:extLst>
              <a:ext uri="{FF2B5EF4-FFF2-40B4-BE49-F238E27FC236}">
                <a16:creationId xmlns:a16="http://schemas.microsoft.com/office/drawing/2014/main" id="{F161860A-1802-F74F-BE29-F2555FC0E357}"/>
              </a:ext>
            </a:extLst>
          </p:cNvPr>
          <p:cNvSpPr/>
          <p:nvPr/>
        </p:nvSpPr>
        <p:spPr>
          <a:xfrm>
            <a:off x="2326424" y="304681"/>
            <a:ext cx="4961715" cy="5151685"/>
          </a:xfrm>
          <a:prstGeom prst="noSmoking">
            <a:avLst>
              <a:gd name="adj" fmla="val 6059"/>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a:extLst>
              <a:ext uri="{FF2B5EF4-FFF2-40B4-BE49-F238E27FC236}">
                <a16:creationId xmlns:a16="http://schemas.microsoft.com/office/drawing/2014/main" id="{A3E5D3E5-C4D4-214F-BABB-7D4F1D5F0A4C}"/>
              </a:ext>
            </a:extLst>
          </p:cNvPr>
          <p:cNvSpPr>
            <a:spLocks noGrp="1"/>
          </p:cNvSpPr>
          <p:nvPr>
            <p:ph type="title"/>
          </p:nvPr>
        </p:nvSpPr>
        <p:spPr>
          <a:xfrm>
            <a:off x="496888" y="280988"/>
            <a:ext cx="5586412" cy="588962"/>
          </a:xfrm>
        </p:spPr>
        <p:txBody>
          <a:bodyPr/>
          <a:lstStyle/>
          <a:p>
            <a:r>
              <a:rPr lang="en-CA" altLang="en-US" sz="2800">
                <a:ea typeface="ＭＳ Ｐゴシック" panose="020B0600070205080204" pitchFamily="34" charset="-128"/>
              </a:rPr>
              <a:t>Germane Load</a:t>
            </a:r>
          </a:p>
        </p:txBody>
      </p:sp>
      <p:sp>
        <p:nvSpPr>
          <p:cNvPr id="95234" name="TextBox 5">
            <a:extLst>
              <a:ext uri="{FF2B5EF4-FFF2-40B4-BE49-F238E27FC236}">
                <a16:creationId xmlns:a16="http://schemas.microsoft.com/office/drawing/2014/main" id="{E644CD10-1372-564B-AAA3-8129D507461F}"/>
              </a:ext>
            </a:extLst>
          </p:cNvPr>
          <p:cNvSpPr txBox="1">
            <a:spLocks noChangeArrowheads="1"/>
          </p:cNvSpPr>
          <p:nvPr/>
        </p:nvSpPr>
        <p:spPr bwMode="auto">
          <a:xfrm>
            <a:off x="981075" y="4949825"/>
            <a:ext cx="8343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a:t>Our cognitive resources are applied to processing or understanding.</a:t>
            </a:r>
          </a:p>
        </p:txBody>
      </p:sp>
      <p:pic>
        <p:nvPicPr>
          <p:cNvPr id="95235" name="Picture 8" descr="Germane.jpg">
            <a:extLst>
              <a:ext uri="{FF2B5EF4-FFF2-40B4-BE49-F238E27FC236}">
                <a16:creationId xmlns:a16="http://schemas.microsoft.com/office/drawing/2014/main" id="{530D871D-7E01-474B-A246-71451EB91A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975" y="1398588"/>
            <a:ext cx="5624513" cy="355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88A470F9-5205-F142-A618-FC535B0E38E2}"/>
              </a:ext>
            </a:extLst>
          </p:cNvPr>
          <p:cNvSpPr txBox="1"/>
          <p:nvPr/>
        </p:nvSpPr>
        <p:spPr>
          <a:xfrm>
            <a:off x="251520" y="-243408"/>
            <a:ext cx="3038011" cy="6247864"/>
          </a:xfrm>
          <a:prstGeom prst="rect">
            <a:avLst/>
          </a:prstGeom>
          <a:noFill/>
        </p:spPr>
        <p:txBody>
          <a:bodyPr wrap="none">
            <a:spAutoFit/>
          </a:bodyPr>
          <a:lstStyle/>
          <a:p>
            <a:pPr>
              <a:defRPr/>
            </a:pPr>
            <a:r>
              <a:rPr lang="en-US" sz="40000" dirty="0">
                <a:solidFill>
                  <a:schemeClr val="accent1">
                    <a:alpha val="20000"/>
                  </a:schemeClr>
                </a:solidFill>
                <a:latin typeface="Helvetica" pitchFamily="2" charset="0"/>
                <a:cs typeface="Bangla Sangam MN" panose="02000000000000000000" pitchFamily="2" charset="0"/>
              </a:rPr>
              <a:t>4</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A470F9-5205-F142-A618-FC535B0E38E2}"/>
              </a:ext>
            </a:extLst>
          </p:cNvPr>
          <p:cNvSpPr txBox="1"/>
          <p:nvPr/>
        </p:nvSpPr>
        <p:spPr>
          <a:xfrm>
            <a:off x="251520" y="-243408"/>
            <a:ext cx="3038011" cy="6247864"/>
          </a:xfrm>
          <a:prstGeom prst="rect">
            <a:avLst/>
          </a:prstGeom>
          <a:noFill/>
        </p:spPr>
        <p:txBody>
          <a:bodyPr wrap="none">
            <a:spAutoFit/>
          </a:bodyPr>
          <a:lstStyle/>
          <a:p>
            <a:pPr>
              <a:defRPr/>
            </a:pPr>
            <a:r>
              <a:rPr lang="en-US" sz="40000" dirty="0">
                <a:solidFill>
                  <a:schemeClr val="accent1">
                    <a:alpha val="11000"/>
                  </a:schemeClr>
                </a:solidFill>
                <a:latin typeface="Helvetica" pitchFamily="2" charset="0"/>
                <a:cs typeface="Bangla Sangam MN" panose="02000000000000000000" pitchFamily="2" charset="0"/>
              </a:rPr>
              <a:t>4</a:t>
            </a:r>
          </a:p>
        </p:txBody>
      </p:sp>
      <p:pic>
        <p:nvPicPr>
          <p:cNvPr id="97282" name="Picture 4">
            <a:extLst>
              <a:ext uri="{FF2B5EF4-FFF2-40B4-BE49-F238E27FC236}">
                <a16:creationId xmlns:a16="http://schemas.microsoft.com/office/drawing/2014/main" id="{93F58DA4-C5D4-5347-951D-2E97B7FB9AE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838200"/>
            <a:ext cx="1233488"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TextBox 5">
            <a:extLst>
              <a:ext uri="{FF2B5EF4-FFF2-40B4-BE49-F238E27FC236}">
                <a16:creationId xmlns:a16="http://schemas.microsoft.com/office/drawing/2014/main" id="{76D681D8-36A5-4D4F-B75C-CC9CFD0EFF6C}"/>
              </a:ext>
            </a:extLst>
          </p:cNvPr>
          <p:cNvSpPr txBox="1">
            <a:spLocks noChangeArrowheads="1"/>
          </p:cNvSpPr>
          <p:nvPr/>
        </p:nvSpPr>
        <p:spPr bwMode="auto">
          <a:xfrm>
            <a:off x="863600" y="1193800"/>
            <a:ext cx="4851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800" b="1">
                <a:solidFill>
                  <a:srgbClr val="0432FF"/>
                </a:solidFill>
              </a:rPr>
              <a:t>So, the target for teachers?</a:t>
            </a:r>
          </a:p>
        </p:txBody>
      </p:sp>
      <p:sp>
        <p:nvSpPr>
          <p:cNvPr id="97284" name="TextBox 8">
            <a:extLst>
              <a:ext uri="{FF2B5EF4-FFF2-40B4-BE49-F238E27FC236}">
                <a16:creationId xmlns:a16="http://schemas.microsoft.com/office/drawing/2014/main" id="{A56DC5A8-C5AA-CE4E-AA41-1F15D248BB89}"/>
              </a:ext>
            </a:extLst>
          </p:cNvPr>
          <p:cNvSpPr txBox="1">
            <a:spLocks noChangeArrowheads="1"/>
          </p:cNvSpPr>
          <p:nvPr/>
        </p:nvSpPr>
        <p:spPr bwMode="auto">
          <a:xfrm>
            <a:off x="1042988" y="2401888"/>
            <a:ext cx="7359650"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3200"/>
              <a:t>Reduce the extraneous cognitive load during learning and instruction and refocus the learners attention and cognitive resources toward the germane load</a:t>
            </a:r>
          </a:p>
        </p:txBody>
      </p:sp>
      <p:sp>
        <p:nvSpPr>
          <p:cNvPr id="10" name="Freeform 9">
            <a:extLst>
              <a:ext uri="{FF2B5EF4-FFF2-40B4-BE49-F238E27FC236}">
                <a16:creationId xmlns:a16="http://schemas.microsoft.com/office/drawing/2014/main" id="{6D031F0A-D1D1-B64E-A68E-23F11ACE190E}"/>
              </a:ext>
            </a:extLst>
          </p:cNvPr>
          <p:cNvSpPr/>
          <p:nvPr/>
        </p:nvSpPr>
        <p:spPr>
          <a:xfrm rot="316427">
            <a:off x="1195388" y="4908550"/>
            <a:ext cx="2446337" cy="298450"/>
          </a:xfrm>
          <a:custGeom>
            <a:avLst/>
            <a:gdLst>
              <a:gd name="connsiteX0" fmla="*/ 0 w 2445744"/>
              <a:gd name="connsiteY0" fmla="*/ 297455 h 297455"/>
              <a:gd name="connsiteX1" fmla="*/ 77118 w 2445744"/>
              <a:gd name="connsiteY1" fmla="*/ 264405 h 297455"/>
              <a:gd name="connsiteX2" fmla="*/ 110168 w 2445744"/>
              <a:gd name="connsiteY2" fmla="*/ 253388 h 297455"/>
              <a:gd name="connsiteX3" fmla="*/ 143219 w 2445744"/>
              <a:gd name="connsiteY3" fmla="*/ 231354 h 297455"/>
              <a:gd name="connsiteX4" fmla="*/ 209320 w 2445744"/>
              <a:gd name="connsiteY4" fmla="*/ 209320 h 297455"/>
              <a:gd name="connsiteX5" fmla="*/ 275421 w 2445744"/>
              <a:gd name="connsiteY5" fmla="*/ 187287 h 297455"/>
              <a:gd name="connsiteX6" fmla="*/ 341522 w 2445744"/>
              <a:gd name="connsiteY6" fmla="*/ 165253 h 297455"/>
              <a:gd name="connsiteX7" fmla="*/ 374573 w 2445744"/>
              <a:gd name="connsiteY7" fmla="*/ 154236 h 297455"/>
              <a:gd name="connsiteX8" fmla="*/ 451691 w 2445744"/>
              <a:gd name="connsiteY8" fmla="*/ 143219 h 297455"/>
              <a:gd name="connsiteX9" fmla="*/ 561860 w 2445744"/>
              <a:gd name="connsiteY9" fmla="*/ 121185 h 297455"/>
              <a:gd name="connsiteX10" fmla="*/ 672028 w 2445744"/>
              <a:gd name="connsiteY10" fmla="*/ 99152 h 297455"/>
              <a:gd name="connsiteX11" fmla="*/ 727113 w 2445744"/>
              <a:gd name="connsiteY11" fmla="*/ 88135 h 297455"/>
              <a:gd name="connsiteX12" fmla="*/ 881349 w 2445744"/>
              <a:gd name="connsiteY12" fmla="*/ 66101 h 297455"/>
              <a:gd name="connsiteX13" fmla="*/ 947450 w 2445744"/>
              <a:gd name="connsiteY13" fmla="*/ 55084 h 297455"/>
              <a:gd name="connsiteX14" fmla="*/ 1090669 w 2445744"/>
              <a:gd name="connsiteY14" fmla="*/ 44067 h 297455"/>
              <a:gd name="connsiteX15" fmla="*/ 1156771 w 2445744"/>
              <a:gd name="connsiteY15" fmla="*/ 33051 h 297455"/>
              <a:gd name="connsiteX16" fmla="*/ 1266939 w 2445744"/>
              <a:gd name="connsiteY16" fmla="*/ 11017 h 297455"/>
              <a:gd name="connsiteX17" fmla="*/ 1740665 w 2445744"/>
              <a:gd name="connsiteY17" fmla="*/ 0 h 297455"/>
              <a:gd name="connsiteX18" fmla="*/ 2225407 w 2445744"/>
              <a:gd name="connsiteY18" fmla="*/ 11017 h 297455"/>
              <a:gd name="connsiteX19" fmla="*/ 2357609 w 2445744"/>
              <a:gd name="connsiteY19" fmla="*/ 33051 h 297455"/>
              <a:gd name="connsiteX20" fmla="*/ 2401677 w 2445744"/>
              <a:gd name="connsiteY20" fmla="*/ 44067 h 297455"/>
              <a:gd name="connsiteX21" fmla="*/ 2445744 w 2445744"/>
              <a:gd name="connsiteY21" fmla="*/ 44067 h 297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45744" h="297455">
                <a:moveTo>
                  <a:pt x="0" y="297455"/>
                </a:moveTo>
                <a:cubicBezTo>
                  <a:pt x="91710" y="274527"/>
                  <a:pt x="1038" y="302444"/>
                  <a:pt x="77118" y="264405"/>
                </a:cubicBezTo>
                <a:cubicBezTo>
                  <a:pt x="87505" y="259212"/>
                  <a:pt x="99781" y="258581"/>
                  <a:pt x="110168" y="253388"/>
                </a:cubicBezTo>
                <a:cubicBezTo>
                  <a:pt x="122011" y="247466"/>
                  <a:pt x="131119" y="236732"/>
                  <a:pt x="143219" y="231354"/>
                </a:cubicBezTo>
                <a:cubicBezTo>
                  <a:pt x="164443" y="221921"/>
                  <a:pt x="187286" y="216664"/>
                  <a:pt x="209320" y="209320"/>
                </a:cubicBezTo>
                <a:lnTo>
                  <a:pt x="275421" y="187287"/>
                </a:lnTo>
                <a:lnTo>
                  <a:pt x="341522" y="165253"/>
                </a:lnTo>
                <a:cubicBezTo>
                  <a:pt x="352539" y="161581"/>
                  <a:pt x="363077" y="155878"/>
                  <a:pt x="374573" y="154236"/>
                </a:cubicBezTo>
                <a:cubicBezTo>
                  <a:pt x="400279" y="150564"/>
                  <a:pt x="426119" y="147732"/>
                  <a:pt x="451691" y="143219"/>
                </a:cubicBezTo>
                <a:cubicBezTo>
                  <a:pt x="488571" y="136711"/>
                  <a:pt x="525137" y="128529"/>
                  <a:pt x="561860" y="121185"/>
                </a:cubicBezTo>
                <a:lnTo>
                  <a:pt x="672028" y="99152"/>
                </a:lnTo>
                <a:cubicBezTo>
                  <a:pt x="690390" y="95480"/>
                  <a:pt x="708642" y="91213"/>
                  <a:pt x="727113" y="88135"/>
                </a:cubicBezTo>
                <a:cubicBezTo>
                  <a:pt x="884832" y="61848"/>
                  <a:pt x="688324" y="93676"/>
                  <a:pt x="881349" y="66101"/>
                </a:cubicBezTo>
                <a:cubicBezTo>
                  <a:pt x="903462" y="62942"/>
                  <a:pt x="925235" y="57422"/>
                  <a:pt x="947450" y="55084"/>
                </a:cubicBezTo>
                <a:cubicBezTo>
                  <a:pt x="995068" y="50072"/>
                  <a:pt x="1042929" y="47739"/>
                  <a:pt x="1090669" y="44067"/>
                </a:cubicBezTo>
                <a:cubicBezTo>
                  <a:pt x="1112703" y="40395"/>
                  <a:pt x="1134867" y="37432"/>
                  <a:pt x="1156771" y="33051"/>
                </a:cubicBezTo>
                <a:cubicBezTo>
                  <a:pt x="1199734" y="24459"/>
                  <a:pt x="1219502" y="12953"/>
                  <a:pt x="1266939" y="11017"/>
                </a:cubicBezTo>
                <a:cubicBezTo>
                  <a:pt x="1424759" y="4575"/>
                  <a:pt x="1582756" y="3672"/>
                  <a:pt x="1740665" y="0"/>
                </a:cubicBezTo>
                <a:lnTo>
                  <a:pt x="2225407" y="11017"/>
                </a:lnTo>
                <a:cubicBezTo>
                  <a:pt x="2253330" y="12112"/>
                  <a:pt x="2325904" y="26006"/>
                  <a:pt x="2357609" y="33051"/>
                </a:cubicBezTo>
                <a:cubicBezTo>
                  <a:pt x="2372390" y="36336"/>
                  <a:pt x="2386653" y="42189"/>
                  <a:pt x="2401677" y="44067"/>
                </a:cubicBezTo>
                <a:cubicBezTo>
                  <a:pt x="2416253" y="45889"/>
                  <a:pt x="2431055" y="44067"/>
                  <a:pt x="2445744" y="44067"/>
                </a:cubicBezTo>
              </a:path>
            </a:pathLst>
          </a:custGeom>
          <a:noFill/>
          <a:ln w="1079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8AB68E8-344B-054F-A32B-BEB485D6AE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101725"/>
            <a:ext cx="3903662" cy="390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E4F664B4-F5A1-0948-9A94-C20FEB0DD1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3250" y="1133475"/>
            <a:ext cx="3744913" cy="385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B1B6840-ECDC-A947-9F8E-60E12E25C2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101725"/>
            <a:ext cx="3903662" cy="390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D7507455-53B1-2E43-A190-8EB7432788D1}"/>
              </a:ext>
            </a:extLst>
          </p:cNvPr>
          <p:cNvSpPr txBox="1">
            <a:spLocks noChangeArrowheads="1"/>
          </p:cNvSpPr>
          <p:nvPr/>
        </p:nvSpPr>
        <p:spPr bwMode="auto">
          <a:xfrm>
            <a:off x="4427538" y="1316038"/>
            <a:ext cx="3232150"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a:t>“When trying to listen to two</a:t>
            </a:r>
          </a:p>
          <a:p>
            <a:r>
              <a:rPr lang="en-US" altLang="en-US"/>
              <a:t>simultaneous speakers, we can listen to and understand only one at a time.</a:t>
            </a:r>
          </a:p>
          <a:p>
            <a:endParaRPr lang="en-US" altLang="en-US"/>
          </a:p>
          <a:p>
            <a:r>
              <a:rPr lang="en-US" altLang="en-US"/>
              <a:t>Similarly, when trying to read and listen to a speaker, we can attend and understand only one at a time.</a:t>
            </a:r>
          </a:p>
          <a:p>
            <a:endParaRPr lang="en-US" altLang="en-US"/>
          </a:p>
          <a:p>
            <a:r>
              <a:rPr lang="en-US" altLang="en-US"/>
              <a:t>Attempts to understand both results in neither being understood”</a:t>
            </a:r>
          </a:p>
        </p:txBody>
      </p:sp>
      <p:sp>
        <p:nvSpPr>
          <p:cNvPr id="9" name="TextBox 8">
            <a:extLst>
              <a:ext uri="{FF2B5EF4-FFF2-40B4-BE49-F238E27FC236}">
                <a16:creationId xmlns:a16="http://schemas.microsoft.com/office/drawing/2014/main" id="{C6EA4785-0949-654D-B220-B3D91616A4B4}"/>
              </a:ext>
            </a:extLst>
          </p:cNvPr>
          <p:cNvSpPr txBox="1">
            <a:spLocks noChangeArrowheads="1"/>
          </p:cNvSpPr>
          <p:nvPr/>
        </p:nvSpPr>
        <p:spPr bwMode="auto">
          <a:xfrm>
            <a:off x="1219200" y="5300663"/>
            <a:ext cx="64246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0432FF"/>
                </a:solidFill>
              </a:rPr>
              <a:t>If you must present text and pictures together, limit the text.</a:t>
            </a:r>
          </a:p>
          <a:p>
            <a:r>
              <a:rPr lang="en-US" altLang="en-US">
                <a:solidFill>
                  <a:srgbClr val="0432FF"/>
                </a:solidFill>
              </a:rPr>
              <a:t>Either read word for word what’s on the screen, or have your </a:t>
            </a:r>
          </a:p>
          <a:p>
            <a:r>
              <a:rPr lang="en-US" altLang="en-US">
                <a:solidFill>
                  <a:srgbClr val="0432FF"/>
                </a:solidFill>
              </a:rPr>
              <a:t>students do the reading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9">
            <a:extLst>
              <a:ext uri="{FF2B5EF4-FFF2-40B4-BE49-F238E27FC236}">
                <a16:creationId xmlns:a16="http://schemas.microsoft.com/office/drawing/2014/main" id="{09909F7C-F500-7247-A3F2-325DED91E6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101725"/>
            <a:ext cx="3903662" cy="390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8" name="TextBox 1">
            <a:extLst>
              <a:ext uri="{FF2B5EF4-FFF2-40B4-BE49-F238E27FC236}">
                <a16:creationId xmlns:a16="http://schemas.microsoft.com/office/drawing/2014/main" id="{34AC7FB1-CDCA-8440-A820-4BFAE04DBB25}"/>
              </a:ext>
            </a:extLst>
          </p:cNvPr>
          <p:cNvSpPr txBox="1">
            <a:spLocks noChangeArrowheads="1"/>
          </p:cNvSpPr>
          <p:nvPr/>
        </p:nvSpPr>
        <p:spPr bwMode="auto">
          <a:xfrm>
            <a:off x="3030538" y="588963"/>
            <a:ext cx="16716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400">
                <a:solidFill>
                  <a:srgbClr val="0432FF"/>
                </a:solidFill>
              </a:rPr>
              <a:t>READ ME!</a:t>
            </a:r>
          </a:p>
        </p:txBody>
      </p:sp>
      <p:sp>
        <p:nvSpPr>
          <p:cNvPr id="101379" name="TextBox 4">
            <a:extLst>
              <a:ext uri="{FF2B5EF4-FFF2-40B4-BE49-F238E27FC236}">
                <a16:creationId xmlns:a16="http://schemas.microsoft.com/office/drawing/2014/main" id="{5454E060-4351-0C4E-B607-7C96A8F1209F}"/>
              </a:ext>
            </a:extLst>
          </p:cNvPr>
          <p:cNvSpPr txBox="1">
            <a:spLocks noChangeArrowheads="1"/>
          </p:cNvSpPr>
          <p:nvPr/>
        </p:nvSpPr>
        <p:spPr bwMode="auto">
          <a:xfrm>
            <a:off x="4603750" y="895350"/>
            <a:ext cx="13001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a:t>READ ME!</a:t>
            </a:r>
          </a:p>
        </p:txBody>
      </p:sp>
      <p:sp>
        <p:nvSpPr>
          <p:cNvPr id="6" name="TextBox 5">
            <a:extLst>
              <a:ext uri="{FF2B5EF4-FFF2-40B4-BE49-F238E27FC236}">
                <a16:creationId xmlns:a16="http://schemas.microsoft.com/office/drawing/2014/main" id="{204C39E0-85F9-6F4D-AB88-740A98E81594}"/>
              </a:ext>
            </a:extLst>
          </p:cNvPr>
          <p:cNvSpPr txBox="1"/>
          <p:nvPr/>
        </p:nvSpPr>
        <p:spPr>
          <a:xfrm>
            <a:off x="5265738" y="368300"/>
            <a:ext cx="1671637" cy="461963"/>
          </a:xfrm>
          <a:prstGeom prst="rect">
            <a:avLst/>
          </a:prstGeom>
          <a:noFill/>
        </p:spPr>
        <p:txBody>
          <a:bodyPr wrap="none">
            <a:spAutoFit/>
          </a:bodyPr>
          <a:lstStyle/>
          <a:p>
            <a:pPr>
              <a:defRPr/>
            </a:pPr>
            <a:r>
              <a:rPr lang="en-US" sz="2400" dirty="0">
                <a:solidFill>
                  <a:schemeClr val="accent3"/>
                </a:solidFill>
              </a:rPr>
              <a:t>READ ME!</a:t>
            </a:r>
          </a:p>
        </p:txBody>
      </p:sp>
      <p:sp>
        <p:nvSpPr>
          <p:cNvPr id="101381" name="TextBox 6">
            <a:extLst>
              <a:ext uri="{FF2B5EF4-FFF2-40B4-BE49-F238E27FC236}">
                <a16:creationId xmlns:a16="http://schemas.microsoft.com/office/drawing/2014/main" id="{361782F5-FC9F-FA43-8E71-B41C342DF610}"/>
              </a:ext>
            </a:extLst>
          </p:cNvPr>
          <p:cNvSpPr txBox="1">
            <a:spLocks noChangeArrowheads="1"/>
          </p:cNvSpPr>
          <p:nvPr/>
        </p:nvSpPr>
        <p:spPr bwMode="auto">
          <a:xfrm>
            <a:off x="5580063" y="1844675"/>
            <a:ext cx="16716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400"/>
              <a:t>READ ME!</a:t>
            </a:r>
          </a:p>
        </p:txBody>
      </p:sp>
      <p:sp>
        <p:nvSpPr>
          <p:cNvPr id="101382" name="TextBox 7">
            <a:extLst>
              <a:ext uri="{FF2B5EF4-FFF2-40B4-BE49-F238E27FC236}">
                <a16:creationId xmlns:a16="http://schemas.microsoft.com/office/drawing/2014/main" id="{2B54821E-5C1E-264E-9C54-E107497C41B5}"/>
              </a:ext>
            </a:extLst>
          </p:cNvPr>
          <p:cNvSpPr txBox="1">
            <a:spLocks noChangeArrowheads="1"/>
          </p:cNvSpPr>
          <p:nvPr/>
        </p:nvSpPr>
        <p:spPr bwMode="auto">
          <a:xfrm>
            <a:off x="1357313" y="330200"/>
            <a:ext cx="1673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400"/>
              <a:t>READ ME!</a:t>
            </a:r>
          </a:p>
        </p:txBody>
      </p:sp>
      <p:sp>
        <p:nvSpPr>
          <p:cNvPr id="3" name="TextBox 2">
            <a:extLst>
              <a:ext uri="{FF2B5EF4-FFF2-40B4-BE49-F238E27FC236}">
                <a16:creationId xmlns:a16="http://schemas.microsoft.com/office/drawing/2014/main" id="{2C82DDCD-7B98-FA4E-ABAE-18B0587DC654}"/>
              </a:ext>
            </a:extLst>
          </p:cNvPr>
          <p:cNvSpPr txBox="1"/>
          <p:nvPr/>
        </p:nvSpPr>
        <p:spPr>
          <a:xfrm>
            <a:off x="5037138" y="2311400"/>
            <a:ext cx="2878137" cy="646113"/>
          </a:xfrm>
          <a:prstGeom prst="rect">
            <a:avLst/>
          </a:prstGeom>
          <a:noFill/>
        </p:spPr>
        <p:txBody>
          <a:bodyPr wrap="none">
            <a:spAutoFit/>
          </a:bodyPr>
          <a:lstStyle/>
          <a:p>
            <a:pPr>
              <a:defRPr/>
            </a:pPr>
            <a:r>
              <a:rPr lang="en-US" sz="3600" dirty="0">
                <a:solidFill>
                  <a:schemeClr val="accent3"/>
                </a:solidFill>
              </a:rPr>
              <a:t>Go </a:t>
            </a:r>
            <a:r>
              <a:rPr lang="en-US" sz="3600" dirty="0" err="1">
                <a:solidFill>
                  <a:srgbClr val="0432FF"/>
                </a:solidFill>
              </a:rPr>
              <a:t>Habs</a:t>
            </a:r>
            <a:r>
              <a:rPr lang="en-US" sz="3600" dirty="0"/>
              <a:t> </a:t>
            </a:r>
            <a:r>
              <a:rPr lang="en-US" sz="3600" dirty="0">
                <a:solidFill>
                  <a:schemeClr val="accent3"/>
                </a:solidFill>
              </a:rPr>
              <a:t>Go!</a:t>
            </a:r>
          </a:p>
        </p:txBody>
      </p:sp>
      <p:sp>
        <p:nvSpPr>
          <p:cNvPr id="101384" name="TextBox 11">
            <a:extLst>
              <a:ext uri="{FF2B5EF4-FFF2-40B4-BE49-F238E27FC236}">
                <a16:creationId xmlns:a16="http://schemas.microsoft.com/office/drawing/2014/main" id="{7898628B-A242-B64D-95FC-574CBD370A05}"/>
              </a:ext>
            </a:extLst>
          </p:cNvPr>
          <p:cNvSpPr txBox="1">
            <a:spLocks noChangeArrowheads="1"/>
          </p:cNvSpPr>
          <p:nvPr/>
        </p:nvSpPr>
        <p:spPr bwMode="auto">
          <a:xfrm>
            <a:off x="3692525" y="1192213"/>
            <a:ext cx="16716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400">
                <a:solidFill>
                  <a:srgbClr val="0432FF"/>
                </a:solidFill>
              </a:rPr>
              <a:t>READ ME!</a:t>
            </a:r>
          </a:p>
        </p:txBody>
      </p:sp>
      <p:sp>
        <p:nvSpPr>
          <p:cNvPr id="101385" name="TextBox 12">
            <a:extLst>
              <a:ext uri="{FF2B5EF4-FFF2-40B4-BE49-F238E27FC236}">
                <a16:creationId xmlns:a16="http://schemas.microsoft.com/office/drawing/2014/main" id="{A2D05F2D-D59D-1D43-81A1-E0F025A8764D}"/>
              </a:ext>
            </a:extLst>
          </p:cNvPr>
          <p:cNvSpPr txBox="1">
            <a:spLocks noChangeArrowheads="1"/>
          </p:cNvSpPr>
          <p:nvPr/>
        </p:nvSpPr>
        <p:spPr bwMode="auto">
          <a:xfrm>
            <a:off x="5265738" y="1500188"/>
            <a:ext cx="13001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a:t>READ ME!</a:t>
            </a:r>
          </a:p>
        </p:txBody>
      </p:sp>
      <p:sp>
        <p:nvSpPr>
          <p:cNvPr id="14" name="TextBox 13">
            <a:extLst>
              <a:ext uri="{FF2B5EF4-FFF2-40B4-BE49-F238E27FC236}">
                <a16:creationId xmlns:a16="http://schemas.microsoft.com/office/drawing/2014/main" id="{415D40A0-EB2B-B646-9D3E-3B053CAF9977}"/>
              </a:ext>
            </a:extLst>
          </p:cNvPr>
          <p:cNvSpPr txBox="1"/>
          <p:nvPr/>
        </p:nvSpPr>
        <p:spPr>
          <a:xfrm>
            <a:off x="5927725" y="973138"/>
            <a:ext cx="1673225" cy="460375"/>
          </a:xfrm>
          <a:prstGeom prst="rect">
            <a:avLst/>
          </a:prstGeom>
          <a:noFill/>
        </p:spPr>
        <p:txBody>
          <a:bodyPr wrap="none">
            <a:spAutoFit/>
          </a:bodyPr>
          <a:lstStyle/>
          <a:p>
            <a:pPr>
              <a:defRPr/>
            </a:pPr>
            <a:r>
              <a:rPr lang="en-US" sz="2400" dirty="0">
                <a:solidFill>
                  <a:schemeClr val="accent3"/>
                </a:solidFill>
              </a:rPr>
              <a:t>READ ME!</a:t>
            </a:r>
          </a:p>
        </p:txBody>
      </p:sp>
      <p:sp>
        <p:nvSpPr>
          <p:cNvPr id="101387" name="TextBox 14">
            <a:extLst>
              <a:ext uri="{FF2B5EF4-FFF2-40B4-BE49-F238E27FC236}">
                <a16:creationId xmlns:a16="http://schemas.microsoft.com/office/drawing/2014/main" id="{0290782E-A2AC-0E42-A936-1EC879F6FE01}"/>
              </a:ext>
            </a:extLst>
          </p:cNvPr>
          <p:cNvSpPr txBox="1">
            <a:spLocks noChangeArrowheads="1"/>
          </p:cNvSpPr>
          <p:nvPr/>
        </p:nvSpPr>
        <p:spPr bwMode="auto">
          <a:xfrm>
            <a:off x="6905625" y="2855913"/>
            <a:ext cx="16716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400"/>
              <a:t>READ ME!</a:t>
            </a:r>
          </a:p>
        </p:txBody>
      </p:sp>
      <p:sp>
        <p:nvSpPr>
          <p:cNvPr id="101388" name="TextBox 15">
            <a:extLst>
              <a:ext uri="{FF2B5EF4-FFF2-40B4-BE49-F238E27FC236}">
                <a16:creationId xmlns:a16="http://schemas.microsoft.com/office/drawing/2014/main" id="{9D074EA9-805F-6543-95CA-FBFF3AE50602}"/>
              </a:ext>
            </a:extLst>
          </p:cNvPr>
          <p:cNvSpPr txBox="1">
            <a:spLocks noChangeArrowheads="1"/>
          </p:cNvSpPr>
          <p:nvPr/>
        </p:nvSpPr>
        <p:spPr bwMode="auto">
          <a:xfrm>
            <a:off x="3929063" y="1839913"/>
            <a:ext cx="1673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400"/>
              <a:t>READ ME!</a:t>
            </a:r>
          </a:p>
        </p:txBody>
      </p:sp>
      <p:sp>
        <p:nvSpPr>
          <p:cNvPr id="101389" name="TextBox 16">
            <a:extLst>
              <a:ext uri="{FF2B5EF4-FFF2-40B4-BE49-F238E27FC236}">
                <a16:creationId xmlns:a16="http://schemas.microsoft.com/office/drawing/2014/main" id="{70EE418D-67DC-2B44-A194-38540AF03868}"/>
              </a:ext>
            </a:extLst>
          </p:cNvPr>
          <p:cNvSpPr txBox="1">
            <a:spLocks noChangeArrowheads="1"/>
          </p:cNvSpPr>
          <p:nvPr/>
        </p:nvSpPr>
        <p:spPr bwMode="auto">
          <a:xfrm>
            <a:off x="4554538" y="3370263"/>
            <a:ext cx="1673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400">
                <a:solidFill>
                  <a:srgbClr val="0432FF"/>
                </a:solidFill>
              </a:rPr>
              <a:t>READ ME!</a:t>
            </a:r>
          </a:p>
        </p:txBody>
      </p:sp>
      <p:sp>
        <p:nvSpPr>
          <p:cNvPr id="101390" name="TextBox 17">
            <a:extLst>
              <a:ext uri="{FF2B5EF4-FFF2-40B4-BE49-F238E27FC236}">
                <a16:creationId xmlns:a16="http://schemas.microsoft.com/office/drawing/2014/main" id="{8FC0F648-B82B-6847-B967-5749BC9864A2}"/>
              </a:ext>
            </a:extLst>
          </p:cNvPr>
          <p:cNvSpPr txBox="1">
            <a:spLocks noChangeArrowheads="1"/>
          </p:cNvSpPr>
          <p:nvPr/>
        </p:nvSpPr>
        <p:spPr bwMode="auto">
          <a:xfrm>
            <a:off x="5961063" y="3903663"/>
            <a:ext cx="1301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a:t>READ ME!</a:t>
            </a:r>
          </a:p>
        </p:txBody>
      </p:sp>
      <p:sp>
        <p:nvSpPr>
          <p:cNvPr id="19" name="TextBox 18">
            <a:extLst>
              <a:ext uri="{FF2B5EF4-FFF2-40B4-BE49-F238E27FC236}">
                <a16:creationId xmlns:a16="http://schemas.microsoft.com/office/drawing/2014/main" id="{DF0BC843-32FC-FF46-9CCF-886F6EC4F184}"/>
              </a:ext>
            </a:extLst>
          </p:cNvPr>
          <p:cNvSpPr txBox="1"/>
          <p:nvPr/>
        </p:nvSpPr>
        <p:spPr>
          <a:xfrm>
            <a:off x="6886575" y="3441700"/>
            <a:ext cx="1673225" cy="461963"/>
          </a:xfrm>
          <a:prstGeom prst="rect">
            <a:avLst/>
          </a:prstGeom>
          <a:noFill/>
        </p:spPr>
        <p:txBody>
          <a:bodyPr wrap="none">
            <a:spAutoFit/>
          </a:bodyPr>
          <a:lstStyle/>
          <a:p>
            <a:pPr>
              <a:defRPr/>
            </a:pPr>
            <a:r>
              <a:rPr lang="en-US" sz="2400" dirty="0">
                <a:solidFill>
                  <a:schemeClr val="accent3"/>
                </a:solidFill>
              </a:rPr>
              <a:t>READ ME!</a:t>
            </a:r>
          </a:p>
        </p:txBody>
      </p:sp>
      <p:sp>
        <p:nvSpPr>
          <p:cNvPr id="101392" name="TextBox 19">
            <a:extLst>
              <a:ext uri="{FF2B5EF4-FFF2-40B4-BE49-F238E27FC236}">
                <a16:creationId xmlns:a16="http://schemas.microsoft.com/office/drawing/2014/main" id="{2D7AC461-F241-494C-A077-A76523C85029}"/>
              </a:ext>
            </a:extLst>
          </p:cNvPr>
          <p:cNvSpPr txBox="1">
            <a:spLocks noChangeArrowheads="1"/>
          </p:cNvSpPr>
          <p:nvPr/>
        </p:nvSpPr>
        <p:spPr bwMode="auto">
          <a:xfrm>
            <a:off x="5067300" y="4675188"/>
            <a:ext cx="16732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400"/>
              <a:t>READ ME!</a:t>
            </a:r>
          </a:p>
        </p:txBody>
      </p:sp>
      <p:sp>
        <p:nvSpPr>
          <p:cNvPr id="101393" name="TextBox 20">
            <a:extLst>
              <a:ext uri="{FF2B5EF4-FFF2-40B4-BE49-F238E27FC236}">
                <a16:creationId xmlns:a16="http://schemas.microsoft.com/office/drawing/2014/main" id="{2598A79F-8E31-194F-A05E-F4BF1E341299}"/>
              </a:ext>
            </a:extLst>
          </p:cNvPr>
          <p:cNvSpPr txBox="1">
            <a:spLocks noChangeArrowheads="1"/>
          </p:cNvSpPr>
          <p:nvPr/>
        </p:nvSpPr>
        <p:spPr bwMode="auto">
          <a:xfrm>
            <a:off x="4141788" y="2917825"/>
            <a:ext cx="16716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400"/>
              <a:t>READ ME!</a:t>
            </a:r>
          </a:p>
        </p:txBody>
      </p:sp>
      <p:sp>
        <p:nvSpPr>
          <p:cNvPr id="101394" name="TextBox 21">
            <a:extLst>
              <a:ext uri="{FF2B5EF4-FFF2-40B4-BE49-F238E27FC236}">
                <a16:creationId xmlns:a16="http://schemas.microsoft.com/office/drawing/2014/main" id="{B972F0AF-7365-344C-8D56-53F0CAF35503}"/>
              </a:ext>
            </a:extLst>
          </p:cNvPr>
          <p:cNvSpPr txBox="1">
            <a:spLocks noChangeArrowheads="1"/>
          </p:cNvSpPr>
          <p:nvPr/>
        </p:nvSpPr>
        <p:spPr bwMode="auto">
          <a:xfrm>
            <a:off x="2216150" y="6007100"/>
            <a:ext cx="1671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400">
                <a:solidFill>
                  <a:srgbClr val="0432FF"/>
                </a:solidFill>
              </a:rPr>
              <a:t>READ ME!</a:t>
            </a:r>
          </a:p>
        </p:txBody>
      </p:sp>
      <p:sp>
        <p:nvSpPr>
          <p:cNvPr id="101395" name="TextBox 22">
            <a:extLst>
              <a:ext uri="{FF2B5EF4-FFF2-40B4-BE49-F238E27FC236}">
                <a16:creationId xmlns:a16="http://schemas.microsoft.com/office/drawing/2014/main" id="{8044594F-3E8C-4747-9959-8666C6C68859}"/>
              </a:ext>
            </a:extLst>
          </p:cNvPr>
          <p:cNvSpPr txBox="1">
            <a:spLocks noChangeArrowheads="1"/>
          </p:cNvSpPr>
          <p:nvPr/>
        </p:nvSpPr>
        <p:spPr bwMode="auto">
          <a:xfrm>
            <a:off x="3216275" y="5546725"/>
            <a:ext cx="13001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a:t>READ ME!</a:t>
            </a:r>
          </a:p>
        </p:txBody>
      </p:sp>
      <p:sp>
        <p:nvSpPr>
          <p:cNvPr id="24" name="TextBox 23">
            <a:extLst>
              <a:ext uri="{FF2B5EF4-FFF2-40B4-BE49-F238E27FC236}">
                <a16:creationId xmlns:a16="http://schemas.microsoft.com/office/drawing/2014/main" id="{EBCB84EC-E995-014E-9791-0A47E3DAAB82}"/>
              </a:ext>
            </a:extLst>
          </p:cNvPr>
          <p:cNvSpPr txBox="1"/>
          <p:nvPr/>
        </p:nvSpPr>
        <p:spPr>
          <a:xfrm>
            <a:off x="4549775" y="5219700"/>
            <a:ext cx="1671638" cy="461963"/>
          </a:xfrm>
          <a:prstGeom prst="rect">
            <a:avLst/>
          </a:prstGeom>
          <a:noFill/>
        </p:spPr>
        <p:txBody>
          <a:bodyPr wrap="none">
            <a:spAutoFit/>
          </a:bodyPr>
          <a:lstStyle/>
          <a:p>
            <a:pPr>
              <a:defRPr/>
            </a:pPr>
            <a:r>
              <a:rPr lang="en-US" sz="2400" dirty="0">
                <a:solidFill>
                  <a:schemeClr val="accent3"/>
                </a:solidFill>
              </a:rPr>
              <a:t>READ ME!</a:t>
            </a:r>
          </a:p>
        </p:txBody>
      </p:sp>
      <p:sp>
        <p:nvSpPr>
          <p:cNvPr id="101397" name="TextBox 24">
            <a:extLst>
              <a:ext uri="{FF2B5EF4-FFF2-40B4-BE49-F238E27FC236}">
                <a16:creationId xmlns:a16="http://schemas.microsoft.com/office/drawing/2014/main" id="{0153E5AE-528C-2B4D-B823-36B45AFD95DD}"/>
              </a:ext>
            </a:extLst>
          </p:cNvPr>
          <p:cNvSpPr txBox="1">
            <a:spLocks noChangeArrowheads="1"/>
          </p:cNvSpPr>
          <p:nvPr/>
        </p:nvSpPr>
        <p:spPr bwMode="auto">
          <a:xfrm>
            <a:off x="4516438" y="6000750"/>
            <a:ext cx="1673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400"/>
              <a:t>READ ME!</a:t>
            </a:r>
          </a:p>
        </p:txBody>
      </p:sp>
      <p:sp>
        <p:nvSpPr>
          <p:cNvPr id="101398" name="TextBox 25">
            <a:extLst>
              <a:ext uri="{FF2B5EF4-FFF2-40B4-BE49-F238E27FC236}">
                <a16:creationId xmlns:a16="http://schemas.microsoft.com/office/drawing/2014/main" id="{30CD0A82-0CC7-EF48-A440-E11B68F6C36A}"/>
              </a:ext>
            </a:extLst>
          </p:cNvPr>
          <p:cNvSpPr txBox="1">
            <a:spLocks noChangeArrowheads="1"/>
          </p:cNvSpPr>
          <p:nvPr/>
        </p:nvSpPr>
        <p:spPr bwMode="auto">
          <a:xfrm>
            <a:off x="674688" y="5681663"/>
            <a:ext cx="1673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400"/>
              <a:t>READ ME!</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10">
            <a:extLst>
              <a:ext uri="{FF2B5EF4-FFF2-40B4-BE49-F238E27FC236}">
                <a16:creationId xmlns:a16="http://schemas.microsoft.com/office/drawing/2014/main" id="{4B3C48C8-C64E-DF4E-8606-276EB356F6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3250" y="1133475"/>
            <a:ext cx="3744913" cy="385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5AA356B-DB8F-6E44-9A47-28D16AC4823F}"/>
              </a:ext>
            </a:extLst>
          </p:cNvPr>
          <p:cNvSpPr txBox="1">
            <a:spLocks noChangeArrowheads="1"/>
          </p:cNvSpPr>
          <p:nvPr/>
        </p:nvSpPr>
        <p:spPr bwMode="auto">
          <a:xfrm>
            <a:off x="971550" y="5445125"/>
            <a:ext cx="73628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4000">
                <a:solidFill>
                  <a:srgbClr val="0070C0"/>
                </a:solidFill>
              </a:rPr>
              <a:t>“Vision trumps all other senses”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10">
            <a:extLst>
              <a:ext uri="{FF2B5EF4-FFF2-40B4-BE49-F238E27FC236}">
                <a16:creationId xmlns:a16="http://schemas.microsoft.com/office/drawing/2014/main" id="{339FE8D3-4E80-6648-848B-EE0B29D5A8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3250" y="1133475"/>
            <a:ext cx="3744913" cy="385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50" name="Picture 2" descr="http://blackhawk86580div1.weebly.com/uploads/9/8/4/6/9846577/667285093_orig.jpg?277">
            <a:extLst>
              <a:ext uri="{FF2B5EF4-FFF2-40B4-BE49-F238E27FC236}">
                <a16:creationId xmlns:a16="http://schemas.microsoft.com/office/drawing/2014/main" id="{65921702-031F-AB44-8A62-19A0FCB3FF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88913"/>
            <a:ext cx="4211638" cy="3671887"/>
          </a:xfrm>
          <a:prstGeom prst="rect">
            <a:avLst/>
          </a:prstGeom>
          <a:noFill/>
          <a:ln>
            <a:solidFill>
              <a:schemeClr val="tx1"/>
            </a:solidFill>
          </a:ln>
          <a:effectLst>
            <a:outerShdw blurRad="50800" dist="1143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427" name="Picture 6" descr="http://cliparts.co/cliparts/6ip/oKj/6ipoKjeXT.jpg">
            <a:extLst>
              <a:ext uri="{FF2B5EF4-FFF2-40B4-BE49-F238E27FC236}">
                <a16:creationId xmlns:a16="http://schemas.microsoft.com/office/drawing/2014/main" id="{0E4BB5CB-EEAF-0940-91E9-C861E2CEF1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6750" y="346075"/>
            <a:ext cx="3294063"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52" name="Picture 4" descr="http://www.printablediagram.com/wp-content/uploads/2017/05/the-water-cycle-diagram-pics.jpg">
            <a:extLst>
              <a:ext uri="{FF2B5EF4-FFF2-40B4-BE49-F238E27FC236}">
                <a16:creationId xmlns:a16="http://schemas.microsoft.com/office/drawing/2014/main" id="{75332B32-E8A3-664A-A8F7-75ED002CFA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2962275"/>
            <a:ext cx="5999163" cy="3371850"/>
          </a:xfrm>
          <a:prstGeom prst="rect">
            <a:avLst/>
          </a:prstGeom>
          <a:noFill/>
          <a:ln>
            <a:solidFill>
              <a:schemeClr val="tx1"/>
            </a:solidFill>
          </a:ln>
          <a:effectLst>
            <a:outerShdw blurRad="50800" dist="1143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429" name="Picture 8" descr="https://upload.wikimedia.org/wikipedia/commons/thumb/c/c3/Force_examples.svg/1200px-Force_examples.svg.png">
            <a:extLst>
              <a:ext uri="{FF2B5EF4-FFF2-40B4-BE49-F238E27FC236}">
                <a16:creationId xmlns:a16="http://schemas.microsoft.com/office/drawing/2014/main" id="{7BEFFCF3-1230-E141-96C9-9EFCCD03B1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7338" y="3892550"/>
            <a:ext cx="2493962"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59A8FB9-155D-124D-AE42-5A3DD6EC96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404813"/>
            <a:ext cx="1189037"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0" name="TextBox 2">
            <a:extLst>
              <a:ext uri="{FF2B5EF4-FFF2-40B4-BE49-F238E27FC236}">
                <a16:creationId xmlns:a16="http://schemas.microsoft.com/office/drawing/2014/main" id="{B7735DD7-0497-4240-8370-1CFAE87DF69C}"/>
              </a:ext>
            </a:extLst>
          </p:cNvPr>
          <p:cNvSpPr txBox="1">
            <a:spLocks noChangeArrowheads="1"/>
          </p:cNvSpPr>
          <p:nvPr/>
        </p:nvSpPr>
        <p:spPr bwMode="auto">
          <a:xfrm>
            <a:off x="468313" y="692150"/>
            <a:ext cx="8270875" cy="474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1pPr>
            <a:lvl2pPr marL="742950" indent="-285750">
              <a:spcBef>
                <a:spcPts val="600"/>
              </a:spcBef>
              <a:buClr>
                <a:srgbClr val="4D0000"/>
              </a:buClr>
              <a:buSzPct val="100000"/>
              <a:buFont typeface="Wingdings 2" pitchFamily="2" charset="2"/>
              <a:buChar char="¡"/>
              <a:defRPr sz="2800">
                <a:solidFill>
                  <a:schemeClr val="tx2"/>
                </a:solidFill>
                <a:latin typeface="Century Gothic" panose="020B0502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itchFamily="2" charset="2"/>
              <a:buChar char="¡"/>
              <a:defRPr sz="2400">
                <a:solidFill>
                  <a:schemeClr val="tx2"/>
                </a:solidFill>
                <a:latin typeface="Century Gothic" panose="020B0502020202020204" pitchFamily="34" charset="0"/>
                <a:ea typeface="ＭＳ Ｐゴシック" panose="020B0600070205080204" pitchFamily="34" charset="-128"/>
              </a:defRPr>
            </a:lvl3pPr>
            <a:lvl4pPr marL="1600200" indent="-228600">
              <a:spcBef>
                <a:spcPts val="600"/>
              </a:spcBef>
              <a:buClr>
                <a:srgbClr val="4D0000"/>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2200" b="1">
                <a:solidFill>
                  <a:srgbClr val="800000"/>
                </a:solidFill>
                <a:latin typeface="Arial" panose="020B0604020202020204" pitchFamily="34" charset="0"/>
              </a:rPr>
              <a:t>                Concept learning through “Concept Enhancement”</a:t>
            </a:r>
          </a:p>
          <a:p>
            <a:pPr eaLnBrk="1" hangingPunct="1">
              <a:spcBef>
                <a:spcPct val="0"/>
              </a:spcBef>
              <a:buClrTx/>
              <a:buSzTx/>
              <a:buFontTx/>
              <a:buNone/>
            </a:pPr>
            <a:endParaRPr lang="en-US" altLang="en-US">
              <a:solidFill>
                <a:schemeClr val="tx1"/>
              </a:solidFill>
              <a:latin typeface="Arial" panose="020B0604020202020204" pitchFamily="34" charset="0"/>
            </a:endParaRPr>
          </a:p>
          <a:p>
            <a:pPr eaLnBrk="1" hangingPunct="1">
              <a:spcBef>
                <a:spcPct val="0"/>
              </a:spcBef>
              <a:buClrTx/>
              <a:buSzTx/>
              <a:buFontTx/>
              <a:buNone/>
            </a:pPr>
            <a:endParaRPr lang="en-US" altLang="en-US">
              <a:solidFill>
                <a:schemeClr val="tx1"/>
              </a:solidFill>
              <a:latin typeface="Arial" panose="020B0604020202020204" pitchFamily="34" charset="0"/>
            </a:endParaRPr>
          </a:p>
          <a:p>
            <a:pPr eaLnBrk="1" hangingPunct="1">
              <a:spcBef>
                <a:spcPct val="0"/>
              </a:spcBef>
              <a:buClrTx/>
              <a:buSzTx/>
              <a:buFontTx/>
              <a:buNone/>
            </a:pPr>
            <a:endParaRPr lang="en-US" altLang="en-US">
              <a:solidFill>
                <a:schemeClr val="tx1"/>
              </a:solidFill>
              <a:latin typeface="Arial" panose="020B0604020202020204" pitchFamily="34" charset="0"/>
            </a:endParaRPr>
          </a:p>
          <a:p>
            <a:pPr eaLnBrk="1" hangingPunct="1">
              <a:spcBef>
                <a:spcPct val="0"/>
              </a:spcBef>
              <a:buClrTx/>
              <a:buSzTx/>
              <a:buFontTx/>
              <a:buNone/>
            </a:pPr>
            <a:endParaRPr lang="en-US" altLang="en-US">
              <a:solidFill>
                <a:schemeClr val="tx1"/>
              </a:solidFill>
              <a:latin typeface="Arial" panose="020B0604020202020204" pitchFamily="34" charset="0"/>
            </a:endParaRPr>
          </a:p>
          <a:p>
            <a:pPr eaLnBrk="1" hangingPunct="1">
              <a:spcBef>
                <a:spcPct val="0"/>
              </a:spcBef>
              <a:spcAft>
                <a:spcPts val="1200"/>
              </a:spcAft>
              <a:buClrTx/>
              <a:buSzTx/>
              <a:buFont typeface="Arial Black" panose="020B0604020202020204" pitchFamily="34" charset="0"/>
              <a:buAutoNum type="arabicPeriod"/>
            </a:pPr>
            <a:r>
              <a:rPr lang="en-US" altLang="en-US">
                <a:solidFill>
                  <a:schemeClr val="tx1"/>
                </a:solidFill>
                <a:latin typeface="Arial" panose="020B0604020202020204" pitchFamily="34" charset="0"/>
              </a:rPr>
              <a:t> Advance organizers</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tx1"/>
                </a:solidFill>
                <a:latin typeface="Arial" panose="020B0604020202020204" pitchFamily="34" charset="0"/>
              </a:rPr>
              <a:t> Concept diagrams</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tx1"/>
                </a:solidFill>
                <a:latin typeface="Arial" panose="020B0604020202020204" pitchFamily="34" charset="0"/>
              </a:rPr>
              <a:t> Comparison tables</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tx1"/>
                </a:solidFill>
                <a:latin typeface="Arial" panose="020B0604020202020204" pitchFamily="34" charset="0"/>
              </a:rPr>
              <a:t> Semantic maps</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tx1"/>
                </a:solidFill>
                <a:latin typeface="Arial" panose="020B0604020202020204" pitchFamily="34" charset="0"/>
              </a:rPr>
              <a:t> Concept mastery</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tx1"/>
                </a:solidFill>
                <a:latin typeface="Arial" panose="020B0604020202020204" pitchFamily="34" charset="0"/>
              </a:rPr>
              <a:t> Anchor charts</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tx1"/>
                </a:solidFill>
                <a:latin typeface="Arial" panose="020B0604020202020204" pitchFamily="34" charset="0"/>
              </a:rPr>
              <a:t> Realia</a:t>
            </a:r>
          </a:p>
        </p:txBody>
      </p:sp>
      <p:sp>
        <p:nvSpPr>
          <p:cNvPr id="104451" name="TextBox 1">
            <a:extLst>
              <a:ext uri="{FF2B5EF4-FFF2-40B4-BE49-F238E27FC236}">
                <a16:creationId xmlns:a16="http://schemas.microsoft.com/office/drawing/2014/main" id="{4A7C5249-2B1F-1D45-9315-77DC75D40607}"/>
              </a:ext>
            </a:extLst>
          </p:cNvPr>
          <p:cNvSpPr txBox="1">
            <a:spLocks noChangeArrowheads="1"/>
          </p:cNvSpPr>
          <p:nvPr/>
        </p:nvSpPr>
        <p:spPr bwMode="auto">
          <a:xfrm>
            <a:off x="6300788" y="5876925"/>
            <a:ext cx="22748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8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1pPr>
            <a:lvl2pPr marL="742950" indent="-285750">
              <a:spcBef>
                <a:spcPts val="600"/>
              </a:spcBef>
              <a:buClr>
                <a:srgbClr val="4D0000"/>
              </a:buClr>
              <a:buSzPct val="100000"/>
              <a:buFont typeface="Wingdings 2" pitchFamily="2" charset="2"/>
              <a:buChar char="¡"/>
              <a:defRPr sz="2800">
                <a:solidFill>
                  <a:schemeClr val="tx2"/>
                </a:solidFill>
                <a:latin typeface="Century Gothic" panose="020B0502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itchFamily="2" charset="2"/>
              <a:buChar char="¡"/>
              <a:defRPr sz="2400">
                <a:solidFill>
                  <a:schemeClr val="tx2"/>
                </a:solidFill>
                <a:latin typeface="Century Gothic" panose="020B0502020202020204" pitchFamily="34" charset="0"/>
                <a:ea typeface="ＭＳ Ｐゴシック" panose="020B0600070205080204" pitchFamily="34" charset="-128"/>
              </a:defRPr>
            </a:lvl3pPr>
            <a:lvl4pPr marL="1600200" indent="-228600">
              <a:spcBef>
                <a:spcPts val="600"/>
              </a:spcBef>
              <a:buClr>
                <a:srgbClr val="4D0000"/>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1800">
                <a:solidFill>
                  <a:schemeClr val="tx1"/>
                </a:solidFill>
                <a:latin typeface="Arial" panose="020B0604020202020204" pitchFamily="34" charset="0"/>
              </a:rPr>
              <a:t>http://www.ku-crl.org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8">
            <a:extLst>
              <a:ext uri="{FF2B5EF4-FFF2-40B4-BE49-F238E27FC236}">
                <a16:creationId xmlns:a16="http://schemas.microsoft.com/office/drawing/2014/main" id="{D0A70156-5400-6842-B92B-A694766698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341438"/>
            <a:ext cx="7416800"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Title 1">
            <a:extLst>
              <a:ext uri="{FF2B5EF4-FFF2-40B4-BE49-F238E27FC236}">
                <a16:creationId xmlns:a16="http://schemas.microsoft.com/office/drawing/2014/main" id="{32B0D72E-244A-5F40-BD62-FCC45697203A}"/>
              </a:ext>
            </a:extLst>
          </p:cNvPr>
          <p:cNvSpPr>
            <a:spLocks noGrp="1"/>
          </p:cNvSpPr>
          <p:nvPr>
            <p:ph type="title"/>
          </p:nvPr>
        </p:nvSpPr>
        <p:spPr>
          <a:xfrm>
            <a:off x="457200" y="381000"/>
            <a:ext cx="6508750" cy="762000"/>
          </a:xfrm>
        </p:spPr>
        <p:txBody>
          <a:bodyPr/>
          <a:lstStyle/>
          <a:p>
            <a:pPr eaLnBrk="1" hangingPunct="1"/>
            <a:r>
              <a:rPr lang="en-US" altLang="en-US">
                <a:ea typeface="ＭＳ Ｐゴシック" panose="020B0600070205080204" pitchFamily="34" charset="-128"/>
              </a:rPr>
              <a:t>Introduction</a:t>
            </a:r>
          </a:p>
        </p:txBody>
      </p:sp>
      <p:sp>
        <p:nvSpPr>
          <p:cNvPr id="2" name="TextBox 1">
            <a:extLst>
              <a:ext uri="{FF2B5EF4-FFF2-40B4-BE49-F238E27FC236}">
                <a16:creationId xmlns:a16="http://schemas.microsoft.com/office/drawing/2014/main" id="{8955FAA2-7465-F744-BA20-1397C06CB293}"/>
              </a:ext>
            </a:extLst>
          </p:cNvPr>
          <p:cNvSpPr txBox="1">
            <a:spLocks noChangeArrowheads="1"/>
          </p:cNvSpPr>
          <p:nvPr/>
        </p:nvSpPr>
        <p:spPr bwMode="auto">
          <a:xfrm>
            <a:off x="1017588" y="5318125"/>
            <a:ext cx="69992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400" b="1">
                <a:solidFill>
                  <a:schemeClr val="accent1"/>
                </a:solidFill>
              </a:rPr>
              <a:t>Why?  What might cause a student to be tepid </a:t>
            </a:r>
          </a:p>
          <a:p>
            <a:r>
              <a:rPr lang="en-US" altLang="en-US" sz="2400" b="1">
                <a:solidFill>
                  <a:schemeClr val="accent1"/>
                </a:solidFill>
              </a:rPr>
              <a:t>and to show little enthusiasm about learning?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5473" name="Picture 10">
            <a:extLst>
              <a:ext uri="{FF2B5EF4-FFF2-40B4-BE49-F238E27FC236}">
                <a16:creationId xmlns:a16="http://schemas.microsoft.com/office/drawing/2014/main" id="{6D441CE7-56FA-634F-A51A-4B34331815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404813"/>
            <a:ext cx="1189037"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4" name="TextBox 2">
            <a:extLst>
              <a:ext uri="{FF2B5EF4-FFF2-40B4-BE49-F238E27FC236}">
                <a16:creationId xmlns:a16="http://schemas.microsoft.com/office/drawing/2014/main" id="{B69F2A43-D764-264B-90A0-7923EB28CC7E}"/>
              </a:ext>
            </a:extLst>
          </p:cNvPr>
          <p:cNvSpPr txBox="1">
            <a:spLocks noChangeArrowheads="1"/>
          </p:cNvSpPr>
          <p:nvPr/>
        </p:nvSpPr>
        <p:spPr bwMode="auto">
          <a:xfrm>
            <a:off x="468313" y="692150"/>
            <a:ext cx="8270875" cy="474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1pPr>
            <a:lvl2pPr marL="742950" indent="-285750">
              <a:spcBef>
                <a:spcPts val="600"/>
              </a:spcBef>
              <a:buClr>
                <a:srgbClr val="4D0000"/>
              </a:buClr>
              <a:buSzPct val="100000"/>
              <a:buFont typeface="Wingdings 2" pitchFamily="2" charset="2"/>
              <a:buChar char="¡"/>
              <a:defRPr sz="2800">
                <a:solidFill>
                  <a:schemeClr val="tx2"/>
                </a:solidFill>
                <a:latin typeface="Century Gothic" panose="020B0502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itchFamily="2" charset="2"/>
              <a:buChar char="¡"/>
              <a:defRPr sz="2400">
                <a:solidFill>
                  <a:schemeClr val="tx2"/>
                </a:solidFill>
                <a:latin typeface="Century Gothic" panose="020B0502020202020204" pitchFamily="34" charset="0"/>
                <a:ea typeface="ＭＳ Ｐゴシック" panose="020B0600070205080204" pitchFamily="34" charset="-128"/>
              </a:defRPr>
            </a:lvl3pPr>
            <a:lvl4pPr marL="1600200" indent="-228600">
              <a:spcBef>
                <a:spcPts val="600"/>
              </a:spcBef>
              <a:buClr>
                <a:srgbClr val="4D0000"/>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2200" b="1">
                <a:solidFill>
                  <a:srgbClr val="800000"/>
                </a:solidFill>
                <a:latin typeface="Arial" panose="020B0604020202020204" pitchFamily="34" charset="0"/>
              </a:rPr>
              <a:t>                Concept learning through “Concept Enhancement”</a:t>
            </a:r>
          </a:p>
          <a:p>
            <a:pPr eaLnBrk="1" hangingPunct="1">
              <a:spcBef>
                <a:spcPct val="0"/>
              </a:spcBef>
              <a:buClrTx/>
              <a:buSzTx/>
              <a:buFontTx/>
              <a:buNone/>
            </a:pPr>
            <a:endParaRPr lang="en-US" altLang="en-US">
              <a:solidFill>
                <a:schemeClr val="tx1"/>
              </a:solidFill>
              <a:latin typeface="Arial" panose="020B0604020202020204" pitchFamily="34" charset="0"/>
            </a:endParaRPr>
          </a:p>
          <a:p>
            <a:pPr eaLnBrk="1" hangingPunct="1">
              <a:spcBef>
                <a:spcPct val="0"/>
              </a:spcBef>
              <a:buClrTx/>
              <a:buSzTx/>
              <a:buFontTx/>
              <a:buNone/>
            </a:pPr>
            <a:endParaRPr lang="en-US" altLang="en-US">
              <a:solidFill>
                <a:schemeClr val="tx1"/>
              </a:solidFill>
              <a:latin typeface="Arial" panose="020B0604020202020204" pitchFamily="34" charset="0"/>
            </a:endParaRPr>
          </a:p>
          <a:p>
            <a:pPr eaLnBrk="1" hangingPunct="1">
              <a:spcBef>
                <a:spcPct val="0"/>
              </a:spcBef>
              <a:buClrTx/>
              <a:buSzTx/>
              <a:buFontTx/>
              <a:buNone/>
            </a:pPr>
            <a:endParaRPr lang="en-US" altLang="en-US">
              <a:solidFill>
                <a:schemeClr val="tx1"/>
              </a:solidFill>
              <a:latin typeface="Arial" panose="020B0604020202020204" pitchFamily="34" charset="0"/>
            </a:endParaRPr>
          </a:p>
          <a:p>
            <a:pPr eaLnBrk="1" hangingPunct="1">
              <a:spcBef>
                <a:spcPct val="0"/>
              </a:spcBef>
              <a:buClrTx/>
              <a:buSzTx/>
              <a:buFontTx/>
              <a:buNone/>
            </a:pPr>
            <a:endParaRPr lang="en-US" altLang="en-US">
              <a:solidFill>
                <a:schemeClr val="tx1"/>
              </a:solidFill>
              <a:latin typeface="Arial" panose="020B0604020202020204" pitchFamily="34" charset="0"/>
            </a:endParaRPr>
          </a:p>
          <a:p>
            <a:pPr eaLnBrk="1" hangingPunct="1">
              <a:spcBef>
                <a:spcPct val="0"/>
              </a:spcBef>
              <a:spcAft>
                <a:spcPts val="1200"/>
              </a:spcAft>
              <a:buClrTx/>
              <a:buSzTx/>
              <a:buFont typeface="Arial Black" panose="020B0604020202020204" pitchFamily="34" charset="0"/>
              <a:buAutoNum type="arabicPeriod"/>
            </a:pPr>
            <a:r>
              <a:rPr lang="en-US" altLang="en-US">
                <a:solidFill>
                  <a:schemeClr val="tx1"/>
                </a:solidFill>
                <a:latin typeface="Arial" panose="020B0604020202020204" pitchFamily="34" charset="0"/>
              </a:rPr>
              <a:t> Advance organizers</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bg2"/>
                </a:solidFill>
                <a:latin typeface="Arial" panose="020B0604020202020204" pitchFamily="34" charset="0"/>
              </a:rPr>
              <a:t> Concept diagrams</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bg2"/>
                </a:solidFill>
                <a:latin typeface="Arial" panose="020B0604020202020204" pitchFamily="34" charset="0"/>
              </a:rPr>
              <a:t> Comparison tables</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bg2"/>
                </a:solidFill>
                <a:latin typeface="Arial" panose="020B0604020202020204" pitchFamily="34" charset="0"/>
              </a:rPr>
              <a:t> Semantic maps</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bg2"/>
                </a:solidFill>
                <a:latin typeface="Arial" panose="020B0604020202020204" pitchFamily="34" charset="0"/>
              </a:rPr>
              <a:t> Concept mastery</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bg2"/>
                </a:solidFill>
                <a:latin typeface="Arial" panose="020B0604020202020204" pitchFamily="34" charset="0"/>
              </a:rPr>
              <a:t> Anchor charts</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bg2"/>
                </a:solidFill>
                <a:latin typeface="Arial" panose="020B0604020202020204" pitchFamily="34" charset="0"/>
              </a:rPr>
              <a:t> Realia</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6497" name="Picture 10">
            <a:extLst>
              <a:ext uri="{FF2B5EF4-FFF2-40B4-BE49-F238E27FC236}">
                <a16:creationId xmlns:a16="http://schemas.microsoft.com/office/drawing/2014/main" id="{D03E0AEC-27D8-5440-B461-1C99C1D889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404813"/>
            <a:ext cx="1189037"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8" name="TextBox 2">
            <a:extLst>
              <a:ext uri="{FF2B5EF4-FFF2-40B4-BE49-F238E27FC236}">
                <a16:creationId xmlns:a16="http://schemas.microsoft.com/office/drawing/2014/main" id="{633D8FB2-10DD-5947-81D9-8D32999807D9}"/>
              </a:ext>
            </a:extLst>
          </p:cNvPr>
          <p:cNvSpPr txBox="1">
            <a:spLocks noChangeArrowheads="1"/>
          </p:cNvSpPr>
          <p:nvPr/>
        </p:nvSpPr>
        <p:spPr bwMode="auto">
          <a:xfrm>
            <a:off x="468313" y="692150"/>
            <a:ext cx="8270875" cy="474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1pPr>
            <a:lvl2pPr marL="742950" indent="-285750">
              <a:spcBef>
                <a:spcPts val="600"/>
              </a:spcBef>
              <a:buClr>
                <a:srgbClr val="4D0000"/>
              </a:buClr>
              <a:buSzPct val="100000"/>
              <a:buFont typeface="Wingdings 2" pitchFamily="2" charset="2"/>
              <a:buChar char="¡"/>
              <a:defRPr sz="2800">
                <a:solidFill>
                  <a:schemeClr val="tx2"/>
                </a:solidFill>
                <a:latin typeface="Century Gothic" panose="020B0502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itchFamily="2" charset="2"/>
              <a:buChar char="¡"/>
              <a:defRPr sz="2400">
                <a:solidFill>
                  <a:schemeClr val="tx2"/>
                </a:solidFill>
                <a:latin typeface="Century Gothic" panose="020B0502020202020204" pitchFamily="34" charset="0"/>
                <a:ea typeface="ＭＳ Ｐゴシック" panose="020B0600070205080204" pitchFamily="34" charset="-128"/>
              </a:defRPr>
            </a:lvl3pPr>
            <a:lvl4pPr marL="1600200" indent="-228600">
              <a:spcBef>
                <a:spcPts val="600"/>
              </a:spcBef>
              <a:buClr>
                <a:srgbClr val="4D0000"/>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2200" b="1">
                <a:solidFill>
                  <a:srgbClr val="800000"/>
                </a:solidFill>
                <a:latin typeface="Arial" panose="020B0604020202020204" pitchFamily="34" charset="0"/>
              </a:rPr>
              <a:t>                Concept learning through “Concept Enhancement”</a:t>
            </a:r>
          </a:p>
          <a:p>
            <a:pPr eaLnBrk="1" hangingPunct="1">
              <a:spcBef>
                <a:spcPct val="0"/>
              </a:spcBef>
              <a:buClrTx/>
              <a:buSzTx/>
              <a:buFontTx/>
              <a:buNone/>
            </a:pPr>
            <a:endParaRPr lang="en-US" altLang="en-US">
              <a:solidFill>
                <a:schemeClr val="tx1"/>
              </a:solidFill>
              <a:latin typeface="Arial" panose="020B0604020202020204" pitchFamily="34" charset="0"/>
            </a:endParaRPr>
          </a:p>
          <a:p>
            <a:pPr eaLnBrk="1" hangingPunct="1">
              <a:spcBef>
                <a:spcPct val="0"/>
              </a:spcBef>
              <a:buClrTx/>
              <a:buSzTx/>
              <a:buFontTx/>
              <a:buNone/>
            </a:pPr>
            <a:endParaRPr lang="en-US" altLang="en-US">
              <a:solidFill>
                <a:schemeClr val="tx1"/>
              </a:solidFill>
              <a:latin typeface="Arial" panose="020B0604020202020204" pitchFamily="34" charset="0"/>
            </a:endParaRPr>
          </a:p>
          <a:p>
            <a:pPr eaLnBrk="1" hangingPunct="1">
              <a:spcBef>
                <a:spcPct val="0"/>
              </a:spcBef>
              <a:buClrTx/>
              <a:buSzTx/>
              <a:buFontTx/>
              <a:buNone/>
            </a:pPr>
            <a:endParaRPr lang="en-US" altLang="en-US">
              <a:solidFill>
                <a:schemeClr val="tx1"/>
              </a:solidFill>
              <a:latin typeface="Arial" panose="020B0604020202020204" pitchFamily="34" charset="0"/>
            </a:endParaRPr>
          </a:p>
          <a:p>
            <a:pPr eaLnBrk="1" hangingPunct="1">
              <a:spcBef>
                <a:spcPct val="0"/>
              </a:spcBef>
              <a:buClrTx/>
              <a:buSzTx/>
              <a:buFontTx/>
              <a:buNone/>
            </a:pPr>
            <a:endParaRPr lang="en-US" altLang="en-US">
              <a:solidFill>
                <a:schemeClr val="tx1"/>
              </a:solidFill>
              <a:latin typeface="Arial" panose="020B0604020202020204" pitchFamily="34" charset="0"/>
            </a:endParaRPr>
          </a:p>
          <a:p>
            <a:pPr eaLnBrk="1" hangingPunct="1">
              <a:spcBef>
                <a:spcPct val="0"/>
              </a:spcBef>
              <a:spcAft>
                <a:spcPts val="1200"/>
              </a:spcAft>
              <a:buClrTx/>
              <a:buSzTx/>
              <a:buFont typeface="Arial Black" panose="020B0604020202020204" pitchFamily="34" charset="0"/>
              <a:buAutoNum type="arabicPeriod"/>
            </a:pPr>
            <a:r>
              <a:rPr lang="en-US" altLang="en-US">
                <a:solidFill>
                  <a:schemeClr val="tx1"/>
                </a:solidFill>
                <a:latin typeface="Arial" panose="020B0604020202020204" pitchFamily="34" charset="0"/>
              </a:rPr>
              <a:t> Advance organizers</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bg2"/>
                </a:solidFill>
                <a:latin typeface="Arial" panose="020B0604020202020204" pitchFamily="34" charset="0"/>
              </a:rPr>
              <a:t> Concept diagrams</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bg2"/>
                </a:solidFill>
                <a:latin typeface="Arial" panose="020B0604020202020204" pitchFamily="34" charset="0"/>
              </a:rPr>
              <a:t> Comparison tables</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bg2"/>
                </a:solidFill>
                <a:latin typeface="Arial" panose="020B0604020202020204" pitchFamily="34" charset="0"/>
              </a:rPr>
              <a:t> Semantic maps</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bg2"/>
                </a:solidFill>
                <a:latin typeface="Arial" panose="020B0604020202020204" pitchFamily="34" charset="0"/>
              </a:rPr>
              <a:t> Concept mastery</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bg2"/>
                </a:solidFill>
                <a:latin typeface="Arial" panose="020B0604020202020204" pitchFamily="34" charset="0"/>
              </a:rPr>
              <a:t> Anchor charts</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bg2"/>
                </a:solidFill>
                <a:latin typeface="Arial" panose="020B0604020202020204" pitchFamily="34" charset="0"/>
              </a:rPr>
              <a:t> Realia</a:t>
            </a:r>
          </a:p>
        </p:txBody>
      </p:sp>
      <p:pic>
        <p:nvPicPr>
          <p:cNvPr id="5" name="Picture 4">
            <a:extLst>
              <a:ext uri="{FF2B5EF4-FFF2-40B4-BE49-F238E27FC236}">
                <a16:creationId xmlns:a16="http://schemas.microsoft.com/office/drawing/2014/main" id="{A2DC8107-2B65-5F4E-A1B5-61800E3F47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48038" y="1196975"/>
            <a:ext cx="4065587" cy="5295900"/>
          </a:xfrm>
          <a:prstGeom prst="rect">
            <a:avLst/>
          </a:prstGeom>
          <a:noFill/>
          <a:ln w="9525">
            <a:solidFill>
              <a:schemeClr val="tx1"/>
            </a:solidFill>
            <a:miter lim="800000"/>
            <a:headEnd/>
            <a:tailEnd/>
          </a:ln>
          <a:effectLst>
            <a:outerShdw blurRad="50800" dist="88900" dir="2700000" algn="tl" rotWithShape="0">
              <a:srgbClr val="000000">
                <a:alpha val="42999"/>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7521" name="Picture 10">
            <a:extLst>
              <a:ext uri="{FF2B5EF4-FFF2-40B4-BE49-F238E27FC236}">
                <a16:creationId xmlns:a16="http://schemas.microsoft.com/office/drawing/2014/main" id="{2D154179-6789-A74C-BB19-1AE1CC1267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404813"/>
            <a:ext cx="1189037"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2" name="TextBox 2">
            <a:extLst>
              <a:ext uri="{FF2B5EF4-FFF2-40B4-BE49-F238E27FC236}">
                <a16:creationId xmlns:a16="http://schemas.microsoft.com/office/drawing/2014/main" id="{CDFD97F1-C203-B046-844F-BDD87074E4ED}"/>
              </a:ext>
            </a:extLst>
          </p:cNvPr>
          <p:cNvSpPr txBox="1">
            <a:spLocks noChangeArrowheads="1"/>
          </p:cNvSpPr>
          <p:nvPr/>
        </p:nvSpPr>
        <p:spPr bwMode="auto">
          <a:xfrm>
            <a:off x="468313" y="692150"/>
            <a:ext cx="8270875" cy="474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1pPr>
            <a:lvl2pPr marL="742950" indent="-285750">
              <a:spcBef>
                <a:spcPts val="600"/>
              </a:spcBef>
              <a:buClr>
                <a:srgbClr val="4D0000"/>
              </a:buClr>
              <a:buSzPct val="100000"/>
              <a:buFont typeface="Wingdings 2" pitchFamily="2" charset="2"/>
              <a:buChar char="¡"/>
              <a:defRPr sz="2800">
                <a:solidFill>
                  <a:schemeClr val="tx2"/>
                </a:solidFill>
                <a:latin typeface="Century Gothic" panose="020B0502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itchFamily="2" charset="2"/>
              <a:buChar char="¡"/>
              <a:defRPr sz="2400">
                <a:solidFill>
                  <a:schemeClr val="tx2"/>
                </a:solidFill>
                <a:latin typeface="Century Gothic" panose="020B0502020202020204" pitchFamily="34" charset="0"/>
                <a:ea typeface="ＭＳ Ｐゴシック" panose="020B0600070205080204" pitchFamily="34" charset="-128"/>
              </a:defRPr>
            </a:lvl3pPr>
            <a:lvl4pPr marL="1600200" indent="-228600">
              <a:spcBef>
                <a:spcPts val="600"/>
              </a:spcBef>
              <a:buClr>
                <a:srgbClr val="4D0000"/>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2200" b="1">
                <a:solidFill>
                  <a:srgbClr val="800000"/>
                </a:solidFill>
                <a:latin typeface="Arial" panose="020B0604020202020204" pitchFamily="34" charset="0"/>
              </a:rPr>
              <a:t>                Concept learning through “Concept Enhancement”</a:t>
            </a:r>
          </a:p>
          <a:p>
            <a:pPr eaLnBrk="1" hangingPunct="1">
              <a:spcBef>
                <a:spcPct val="0"/>
              </a:spcBef>
              <a:buClrTx/>
              <a:buSzTx/>
              <a:buFontTx/>
              <a:buNone/>
            </a:pPr>
            <a:endParaRPr lang="en-US" altLang="en-US">
              <a:solidFill>
                <a:schemeClr val="tx1"/>
              </a:solidFill>
              <a:latin typeface="Arial" panose="020B0604020202020204" pitchFamily="34" charset="0"/>
            </a:endParaRPr>
          </a:p>
          <a:p>
            <a:pPr eaLnBrk="1" hangingPunct="1">
              <a:spcBef>
                <a:spcPct val="0"/>
              </a:spcBef>
              <a:buClrTx/>
              <a:buSzTx/>
              <a:buFontTx/>
              <a:buNone/>
            </a:pPr>
            <a:endParaRPr lang="en-US" altLang="en-US">
              <a:solidFill>
                <a:schemeClr val="tx1"/>
              </a:solidFill>
              <a:latin typeface="Arial" panose="020B0604020202020204" pitchFamily="34" charset="0"/>
            </a:endParaRPr>
          </a:p>
          <a:p>
            <a:pPr eaLnBrk="1" hangingPunct="1">
              <a:spcBef>
                <a:spcPct val="0"/>
              </a:spcBef>
              <a:buClrTx/>
              <a:buSzTx/>
              <a:buFontTx/>
              <a:buNone/>
            </a:pPr>
            <a:endParaRPr lang="en-US" altLang="en-US">
              <a:solidFill>
                <a:schemeClr val="tx1"/>
              </a:solidFill>
              <a:latin typeface="Arial" panose="020B0604020202020204" pitchFamily="34" charset="0"/>
            </a:endParaRPr>
          </a:p>
          <a:p>
            <a:pPr eaLnBrk="1" hangingPunct="1">
              <a:spcBef>
                <a:spcPct val="0"/>
              </a:spcBef>
              <a:buClrTx/>
              <a:buSzTx/>
              <a:buFontTx/>
              <a:buNone/>
            </a:pPr>
            <a:endParaRPr lang="en-US" altLang="en-US">
              <a:solidFill>
                <a:schemeClr val="tx1"/>
              </a:solidFill>
              <a:latin typeface="Arial" panose="020B0604020202020204" pitchFamily="34" charset="0"/>
            </a:endParaRPr>
          </a:p>
          <a:p>
            <a:pPr eaLnBrk="1" hangingPunct="1">
              <a:spcBef>
                <a:spcPct val="0"/>
              </a:spcBef>
              <a:spcAft>
                <a:spcPts val="1200"/>
              </a:spcAft>
              <a:buClrTx/>
              <a:buSzTx/>
              <a:buFont typeface="Arial Black" panose="020B0604020202020204" pitchFamily="34" charset="0"/>
              <a:buAutoNum type="arabicPeriod"/>
            </a:pPr>
            <a:r>
              <a:rPr lang="en-US" altLang="en-US">
                <a:solidFill>
                  <a:schemeClr val="bg2"/>
                </a:solidFill>
                <a:latin typeface="Arial" panose="020B0604020202020204" pitchFamily="34" charset="0"/>
              </a:rPr>
              <a:t> Advance organizers</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tx1"/>
                </a:solidFill>
                <a:latin typeface="Arial" panose="020B0604020202020204" pitchFamily="34" charset="0"/>
              </a:rPr>
              <a:t> Concept diagrams</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bg2"/>
                </a:solidFill>
                <a:latin typeface="Arial" panose="020B0604020202020204" pitchFamily="34" charset="0"/>
              </a:rPr>
              <a:t> Comparison tables</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bg2"/>
                </a:solidFill>
                <a:latin typeface="Arial" panose="020B0604020202020204" pitchFamily="34" charset="0"/>
              </a:rPr>
              <a:t> Semantic maps</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bg2"/>
                </a:solidFill>
                <a:latin typeface="Arial" panose="020B0604020202020204" pitchFamily="34" charset="0"/>
              </a:rPr>
              <a:t> Concept mastery</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bg2"/>
                </a:solidFill>
                <a:latin typeface="Arial" panose="020B0604020202020204" pitchFamily="34" charset="0"/>
              </a:rPr>
              <a:t> Anchor charts</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bg2"/>
                </a:solidFill>
                <a:latin typeface="Arial" panose="020B0604020202020204" pitchFamily="34" charset="0"/>
              </a:rPr>
              <a:t> Realia</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8545" name="Picture 10">
            <a:extLst>
              <a:ext uri="{FF2B5EF4-FFF2-40B4-BE49-F238E27FC236}">
                <a16:creationId xmlns:a16="http://schemas.microsoft.com/office/drawing/2014/main" id="{22FEA8F3-A746-D242-BE67-60D8E3452C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404813"/>
            <a:ext cx="1189037"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6" name="TextBox 2">
            <a:extLst>
              <a:ext uri="{FF2B5EF4-FFF2-40B4-BE49-F238E27FC236}">
                <a16:creationId xmlns:a16="http://schemas.microsoft.com/office/drawing/2014/main" id="{37A82497-5C69-EE41-BCCF-67E5D90A5424}"/>
              </a:ext>
            </a:extLst>
          </p:cNvPr>
          <p:cNvSpPr txBox="1">
            <a:spLocks noChangeArrowheads="1"/>
          </p:cNvSpPr>
          <p:nvPr/>
        </p:nvSpPr>
        <p:spPr bwMode="auto">
          <a:xfrm>
            <a:off x="468313" y="692150"/>
            <a:ext cx="8270875" cy="474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1pPr>
            <a:lvl2pPr marL="742950" indent="-285750">
              <a:spcBef>
                <a:spcPts val="600"/>
              </a:spcBef>
              <a:buClr>
                <a:srgbClr val="4D0000"/>
              </a:buClr>
              <a:buSzPct val="100000"/>
              <a:buFont typeface="Wingdings 2" pitchFamily="2" charset="2"/>
              <a:buChar char="¡"/>
              <a:defRPr sz="2800">
                <a:solidFill>
                  <a:schemeClr val="tx2"/>
                </a:solidFill>
                <a:latin typeface="Century Gothic" panose="020B0502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itchFamily="2" charset="2"/>
              <a:buChar char="¡"/>
              <a:defRPr sz="2400">
                <a:solidFill>
                  <a:schemeClr val="tx2"/>
                </a:solidFill>
                <a:latin typeface="Century Gothic" panose="020B0502020202020204" pitchFamily="34" charset="0"/>
                <a:ea typeface="ＭＳ Ｐゴシック" panose="020B0600070205080204" pitchFamily="34" charset="-128"/>
              </a:defRPr>
            </a:lvl3pPr>
            <a:lvl4pPr marL="1600200" indent="-228600">
              <a:spcBef>
                <a:spcPts val="600"/>
              </a:spcBef>
              <a:buClr>
                <a:srgbClr val="4D0000"/>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2200" b="1">
                <a:solidFill>
                  <a:srgbClr val="800000"/>
                </a:solidFill>
                <a:latin typeface="Arial" panose="020B0604020202020204" pitchFamily="34" charset="0"/>
              </a:rPr>
              <a:t>                Concept learning through “Concept Enhancement”</a:t>
            </a:r>
          </a:p>
          <a:p>
            <a:pPr eaLnBrk="1" hangingPunct="1">
              <a:spcBef>
                <a:spcPct val="0"/>
              </a:spcBef>
              <a:buClrTx/>
              <a:buSzTx/>
              <a:buFontTx/>
              <a:buNone/>
            </a:pPr>
            <a:endParaRPr lang="en-US" altLang="en-US">
              <a:solidFill>
                <a:schemeClr val="tx1"/>
              </a:solidFill>
              <a:latin typeface="Arial" panose="020B0604020202020204" pitchFamily="34" charset="0"/>
            </a:endParaRPr>
          </a:p>
          <a:p>
            <a:pPr eaLnBrk="1" hangingPunct="1">
              <a:spcBef>
                <a:spcPct val="0"/>
              </a:spcBef>
              <a:buClrTx/>
              <a:buSzTx/>
              <a:buFontTx/>
              <a:buNone/>
            </a:pPr>
            <a:endParaRPr lang="en-US" altLang="en-US">
              <a:solidFill>
                <a:schemeClr val="tx1"/>
              </a:solidFill>
              <a:latin typeface="Arial" panose="020B0604020202020204" pitchFamily="34" charset="0"/>
            </a:endParaRPr>
          </a:p>
          <a:p>
            <a:pPr eaLnBrk="1" hangingPunct="1">
              <a:spcBef>
                <a:spcPct val="0"/>
              </a:spcBef>
              <a:buClrTx/>
              <a:buSzTx/>
              <a:buFontTx/>
              <a:buNone/>
            </a:pPr>
            <a:endParaRPr lang="en-US" altLang="en-US">
              <a:solidFill>
                <a:schemeClr val="tx1"/>
              </a:solidFill>
              <a:latin typeface="Arial" panose="020B0604020202020204" pitchFamily="34" charset="0"/>
            </a:endParaRPr>
          </a:p>
          <a:p>
            <a:pPr eaLnBrk="1" hangingPunct="1">
              <a:spcBef>
                <a:spcPct val="0"/>
              </a:spcBef>
              <a:buClrTx/>
              <a:buSzTx/>
              <a:buFontTx/>
              <a:buNone/>
            </a:pPr>
            <a:endParaRPr lang="en-US" altLang="en-US">
              <a:solidFill>
                <a:schemeClr val="tx1"/>
              </a:solidFill>
              <a:latin typeface="Arial" panose="020B0604020202020204" pitchFamily="34" charset="0"/>
            </a:endParaRPr>
          </a:p>
          <a:p>
            <a:pPr eaLnBrk="1" hangingPunct="1">
              <a:spcBef>
                <a:spcPct val="0"/>
              </a:spcBef>
              <a:spcAft>
                <a:spcPts val="1200"/>
              </a:spcAft>
              <a:buClrTx/>
              <a:buSzTx/>
              <a:buFont typeface="Arial Black" panose="020B0604020202020204" pitchFamily="34" charset="0"/>
              <a:buAutoNum type="arabicPeriod"/>
            </a:pPr>
            <a:r>
              <a:rPr lang="en-US" altLang="en-US">
                <a:solidFill>
                  <a:schemeClr val="bg2"/>
                </a:solidFill>
                <a:latin typeface="Arial" panose="020B0604020202020204" pitchFamily="34" charset="0"/>
              </a:rPr>
              <a:t> Advance organizers</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tx1"/>
                </a:solidFill>
                <a:latin typeface="Arial" panose="020B0604020202020204" pitchFamily="34" charset="0"/>
              </a:rPr>
              <a:t> Concept diagrams</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bg2"/>
                </a:solidFill>
                <a:latin typeface="Arial" panose="020B0604020202020204" pitchFamily="34" charset="0"/>
              </a:rPr>
              <a:t> Comparison tables</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bg2"/>
                </a:solidFill>
                <a:latin typeface="Arial" panose="020B0604020202020204" pitchFamily="34" charset="0"/>
              </a:rPr>
              <a:t> Semantic maps</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bg2"/>
                </a:solidFill>
                <a:latin typeface="Arial" panose="020B0604020202020204" pitchFamily="34" charset="0"/>
              </a:rPr>
              <a:t> Concept mastery</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bg2"/>
                </a:solidFill>
                <a:latin typeface="Arial" panose="020B0604020202020204" pitchFamily="34" charset="0"/>
              </a:rPr>
              <a:t> Anchor charts</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bg2"/>
                </a:solidFill>
                <a:latin typeface="Arial" panose="020B0604020202020204" pitchFamily="34" charset="0"/>
              </a:rPr>
              <a:t> Realia</a:t>
            </a:r>
          </a:p>
        </p:txBody>
      </p:sp>
      <p:pic>
        <p:nvPicPr>
          <p:cNvPr id="6" name="Picture 5">
            <a:extLst>
              <a:ext uri="{FF2B5EF4-FFF2-40B4-BE49-F238E27FC236}">
                <a16:creationId xmlns:a16="http://schemas.microsoft.com/office/drawing/2014/main" id="{7A9435EF-3481-324E-A004-B80E2CC6872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2575" y="404813"/>
            <a:ext cx="8640763" cy="5187950"/>
          </a:xfrm>
          <a:prstGeom prst="rect">
            <a:avLst/>
          </a:prstGeom>
          <a:noFill/>
          <a:ln w="9525">
            <a:solidFill>
              <a:schemeClr val="tx1"/>
            </a:solidFill>
            <a:miter lim="800000"/>
            <a:headEnd/>
            <a:tailEnd/>
          </a:ln>
          <a:effectLst>
            <a:outerShdw blurRad="50800" dist="101600" dir="2700000" algn="tl" rotWithShape="0">
              <a:srgbClr val="000000">
                <a:alpha val="42999"/>
              </a:srgbClr>
            </a:outerShdw>
          </a:effectLst>
          <a:extLst>
            <a:ext uri="{909E8E84-426E-40DD-AFC4-6F175D3DCCD1}">
              <a14:hiddenFill xmlns:a14="http://schemas.microsoft.com/office/drawing/2010/main">
                <a:solidFill>
                  <a:srgbClr val="FFFFFF"/>
                </a:solidFill>
              </a14:hiddenFill>
            </a:ext>
          </a:extLst>
        </p:spPr>
      </p:pic>
      <p:sp>
        <p:nvSpPr>
          <p:cNvPr id="108548" name="TextBox 3">
            <a:extLst>
              <a:ext uri="{FF2B5EF4-FFF2-40B4-BE49-F238E27FC236}">
                <a16:creationId xmlns:a16="http://schemas.microsoft.com/office/drawing/2014/main" id="{513829F0-BC82-9D45-87F0-7DD7D6A5AB09}"/>
              </a:ext>
            </a:extLst>
          </p:cNvPr>
          <p:cNvSpPr txBox="1">
            <a:spLocks noChangeArrowheads="1"/>
          </p:cNvSpPr>
          <p:nvPr/>
        </p:nvSpPr>
        <p:spPr bwMode="auto">
          <a:xfrm>
            <a:off x="282575" y="5881688"/>
            <a:ext cx="56261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8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1pPr>
            <a:lvl2pPr marL="742950" indent="-285750">
              <a:spcBef>
                <a:spcPts val="600"/>
              </a:spcBef>
              <a:buClr>
                <a:srgbClr val="4D0000"/>
              </a:buClr>
              <a:buSzPct val="100000"/>
              <a:buFont typeface="Wingdings 2" pitchFamily="2" charset="2"/>
              <a:buChar char="¡"/>
              <a:defRPr sz="2800">
                <a:solidFill>
                  <a:schemeClr val="tx2"/>
                </a:solidFill>
                <a:latin typeface="Century Gothic" panose="020B0502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itchFamily="2" charset="2"/>
              <a:buChar char="¡"/>
              <a:defRPr sz="2400">
                <a:solidFill>
                  <a:schemeClr val="tx2"/>
                </a:solidFill>
                <a:latin typeface="Century Gothic" panose="020B0502020202020204" pitchFamily="34" charset="0"/>
                <a:ea typeface="ＭＳ Ｐゴシック" panose="020B0600070205080204" pitchFamily="34" charset="-128"/>
              </a:defRPr>
            </a:lvl3pPr>
            <a:lvl4pPr marL="1600200" indent="-228600">
              <a:spcBef>
                <a:spcPts val="600"/>
              </a:spcBef>
              <a:buClr>
                <a:srgbClr val="4D0000"/>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1800">
                <a:solidFill>
                  <a:schemeClr val="tx1"/>
                </a:solidFill>
                <a:latin typeface="Rockwell" panose="02060603020205020403" pitchFamily="18" charset="77"/>
                <a:hlinkClick r:id="rId5"/>
              </a:rPr>
              <a:t>http://learn.genetics.utah.edu/content/cells/scale/</a:t>
            </a:r>
            <a:endParaRPr lang="en-US" altLang="en-US" sz="1800">
              <a:solidFill>
                <a:schemeClr val="tx1"/>
              </a:solidFill>
              <a:latin typeface="Rockwell" panose="02060603020205020403" pitchFamily="18" charset="77"/>
            </a:endParaRPr>
          </a:p>
          <a:p>
            <a:pPr eaLnBrk="1" hangingPunct="1">
              <a:spcBef>
                <a:spcPct val="0"/>
              </a:spcBef>
              <a:buClrTx/>
              <a:buSzTx/>
              <a:buFontTx/>
              <a:buNone/>
            </a:pPr>
            <a:endParaRPr lang="en-US" altLang="en-US" sz="1800">
              <a:solidFill>
                <a:schemeClr val="tx1"/>
              </a:solidFill>
              <a:latin typeface="Rockwell" panose="02060603020205020403" pitchFamily="18" charset="77"/>
            </a:endParaRPr>
          </a:p>
        </p:txBody>
      </p:sp>
      <p:sp>
        <p:nvSpPr>
          <p:cNvPr id="108549" name="TextBox 1">
            <a:extLst>
              <a:ext uri="{FF2B5EF4-FFF2-40B4-BE49-F238E27FC236}">
                <a16:creationId xmlns:a16="http://schemas.microsoft.com/office/drawing/2014/main" id="{6559E250-E6B5-6E42-9B45-7CFBFE2A7170}"/>
              </a:ext>
            </a:extLst>
          </p:cNvPr>
          <p:cNvSpPr txBox="1">
            <a:spLocks noChangeArrowheads="1"/>
          </p:cNvSpPr>
          <p:nvPr/>
        </p:nvSpPr>
        <p:spPr bwMode="auto">
          <a:xfrm>
            <a:off x="6948488" y="5881688"/>
            <a:ext cx="13128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a:t>Interactive </a:t>
            </a:r>
          </a:p>
        </p:txBody>
      </p:sp>
      <p:sp>
        <p:nvSpPr>
          <p:cNvPr id="4" name="Left Arrow 3">
            <a:extLst>
              <a:ext uri="{FF2B5EF4-FFF2-40B4-BE49-F238E27FC236}">
                <a16:creationId xmlns:a16="http://schemas.microsoft.com/office/drawing/2014/main" id="{B8A20D9A-39C0-3B42-BBB9-B9985161851A}"/>
              </a:ext>
            </a:extLst>
          </p:cNvPr>
          <p:cNvSpPr/>
          <p:nvPr/>
        </p:nvSpPr>
        <p:spPr>
          <a:xfrm>
            <a:off x="6156176" y="5949280"/>
            <a:ext cx="648072" cy="254909"/>
          </a:xfrm>
          <a:prstGeom prst="leftArrow">
            <a:avLst/>
          </a:prstGeom>
          <a:solidFill>
            <a:schemeClr val="accent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0593" name="Picture 10">
            <a:extLst>
              <a:ext uri="{FF2B5EF4-FFF2-40B4-BE49-F238E27FC236}">
                <a16:creationId xmlns:a16="http://schemas.microsoft.com/office/drawing/2014/main" id="{39E43D9A-D37D-C648-9413-72E1511A04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404813"/>
            <a:ext cx="1189037"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4" name="TextBox 2">
            <a:extLst>
              <a:ext uri="{FF2B5EF4-FFF2-40B4-BE49-F238E27FC236}">
                <a16:creationId xmlns:a16="http://schemas.microsoft.com/office/drawing/2014/main" id="{C6D8C1E6-1345-4240-8D3B-E73D70991EA4}"/>
              </a:ext>
            </a:extLst>
          </p:cNvPr>
          <p:cNvSpPr txBox="1">
            <a:spLocks noChangeArrowheads="1"/>
          </p:cNvSpPr>
          <p:nvPr/>
        </p:nvSpPr>
        <p:spPr bwMode="auto">
          <a:xfrm>
            <a:off x="468313" y="692150"/>
            <a:ext cx="8270875" cy="474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1pPr>
            <a:lvl2pPr marL="742950" indent="-285750">
              <a:spcBef>
                <a:spcPts val="600"/>
              </a:spcBef>
              <a:buClr>
                <a:srgbClr val="4D0000"/>
              </a:buClr>
              <a:buSzPct val="100000"/>
              <a:buFont typeface="Wingdings 2" pitchFamily="2" charset="2"/>
              <a:buChar char="¡"/>
              <a:defRPr sz="2800">
                <a:solidFill>
                  <a:schemeClr val="tx2"/>
                </a:solidFill>
                <a:latin typeface="Century Gothic" panose="020B0502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itchFamily="2" charset="2"/>
              <a:buChar char="¡"/>
              <a:defRPr sz="2400">
                <a:solidFill>
                  <a:schemeClr val="tx2"/>
                </a:solidFill>
                <a:latin typeface="Century Gothic" panose="020B0502020202020204" pitchFamily="34" charset="0"/>
                <a:ea typeface="ＭＳ Ｐゴシック" panose="020B0600070205080204" pitchFamily="34" charset="-128"/>
              </a:defRPr>
            </a:lvl3pPr>
            <a:lvl4pPr marL="1600200" indent="-228600">
              <a:spcBef>
                <a:spcPts val="600"/>
              </a:spcBef>
              <a:buClr>
                <a:srgbClr val="4D0000"/>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2200" b="1">
                <a:solidFill>
                  <a:srgbClr val="800000"/>
                </a:solidFill>
                <a:latin typeface="Arial" panose="020B0604020202020204" pitchFamily="34" charset="0"/>
              </a:rPr>
              <a:t>                Concept learning through “Concept Enhancement”</a:t>
            </a:r>
          </a:p>
          <a:p>
            <a:pPr eaLnBrk="1" hangingPunct="1">
              <a:spcBef>
                <a:spcPct val="0"/>
              </a:spcBef>
              <a:buClrTx/>
              <a:buSzTx/>
              <a:buFontTx/>
              <a:buNone/>
            </a:pPr>
            <a:endParaRPr lang="en-US" altLang="en-US">
              <a:solidFill>
                <a:schemeClr val="tx1"/>
              </a:solidFill>
              <a:latin typeface="Arial" panose="020B0604020202020204" pitchFamily="34" charset="0"/>
            </a:endParaRPr>
          </a:p>
          <a:p>
            <a:pPr eaLnBrk="1" hangingPunct="1">
              <a:spcBef>
                <a:spcPct val="0"/>
              </a:spcBef>
              <a:buClrTx/>
              <a:buSzTx/>
              <a:buFontTx/>
              <a:buNone/>
            </a:pPr>
            <a:endParaRPr lang="en-US" altLang="en-US">
              <a:solidFill>
                <a:schemeClr val="tx1"/>
              </a:solidFill>
              <a:latin typeface="Arial" panose="020B0604020202020204" pitchFamily="34" charset="0"/>
            </a:endParaRPr>
          </a:p>
          <a:p>
            <a:pPr eaLnBrk="1" hangingPunct="1">
              <a:spcBef>
                <a:spcPct val="0"/>
              </a:spcBef>
              <a:buClrTx/>
              <a:buSzTx/>
              <a:buFontTx/>
              <a:buNone/>
            </a:pPr>
            <a:endParaRPr lang="en-US" altLang="en-US">
              <a:solidFill>
                <a:schemeClr val="tx1"/>
              </a:solidFill>
              <a:latin typeface="Arial" panose="020B0604020202020204" pitchFamily="34" charset="0"/>
            </a:endParaRPr>
          </a:p>
          <a:p>
            <a:pPr eaLnBrk="1" hangingPunct="1">
              <a:spcBef>
                <a:spcPct val="0"/>
              </a:spcBef>
              <a:buClrTx/>
              <a:buSzTx/>
              <a:buFontTx/>
              <a:buNone/>
            </a:pPr>
            <a:endParaRPr lang="en-US" altLang="en-US">
              <a:solidFill>
                <a:schemeClr val="tx1"/>
              </a:solidFill>
              <a:latin typeface="Arial" panose="020B0604020202020204" pitchFamily="34" charset="0"/>
            </a:endParaRPr>
          </a:p>
          <a:p>
            <a:pPr eaLnBrk="1" hangingPunct="1">
              <a:spcBef>
                <a:spcPct val="0"/>
              </a:spcBef>
              <a:spcAft>
                <a:spcPts val="1200"/>
              </a:spcAft>
              <a:buClrTx/>
              <a:buSzTx/>
              <a:buFont typeface="Arial Black" panose="020B0604020202020204" pitchFamily="34" charset="0"/>
              <a:buAutoNum type="arabicPeriod"/>
            </a:pPr>
            <a:r>
              <a:rPr lang="en-US" altLang="en-US">
                <a:solidFill>
                  <a:schemeClr val="bg2"/>
                </a:solidFill>
                <a:latin typeface="Arial" panose="020B0604020202020204" pitchFamily="34" charset="0"/>
              </a:rPr>
              <a:t> Advance organizers</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bg2"/>
                </a:solidFill>
                <a:latin typeface="Arial" panose="020B0604020202020204" pitchFamily="34" charset="0"/>
              </a:rPr>
              <a:t> Concept diagrams</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bg2"/>
                </a:solidFill>
                <a:latin typeface="Arial" panose="020B0604020202020204" pitchFamily="34" charset="0"/>
              </a:rPr>
              <a:t> </a:t>
            </a:r>
            <a:r>
              <a:rPr lang="en-US" altLang="en-US">
                <a:solidFill>
                  <a:schemeClr val="tx1"/>
                </a:solidFill>
                <a:latin typeface="Arial" panose="020B0604020202020204" pitchFamily="34" charset="0"/>
              </a:rPr>
              <a:t>Comparison tables</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bg2"/>
                </a:solidFill>
                <a:latin typeface="Arial" panose="020B0604020202020204" pitchFamily="34" charset="0"/>
              </a:rPr>
              <a:t> Semantic maps</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bg2"/>
                </a:solidFill>
                <a:latin typeface="Arial" panose="020B0604020202020204" pitchFamily="34" charset="0"/>
              </a:rPr>
              <a:t> Concept mastery</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bg2"/>
                </a:solidFill>
                <a:latin typeface="Arial" panose="020B0604020202020204" pitchFamily="34" charset="0"/>
              </a:rPr>
              <a:t> Anchor charts</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bg2"/>
                </a:solidFill>
                <a:latin typeface="Arial" panose="020B0604020202020204" pitchFamily="34" charset="0"/>
              </a:rPr>
              <a:t> Realia</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1617" name="Picture 10">
            <a:extLst>
              <a:ext uri="{FF2B5EF4-FFF2-40B4-BE49-F238E27FC236}">
                <a16:creationId xmlns:a16="http://schemas.microsoft.com/office/drawing/2014/main" id="{E1D1F568-038E-0244-A973-C1D730F90A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404813"/>
            <a:ext cx="1189037"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TextBox 2">
            <a:extLst>
              <a:ext uri="{FF2B5EF4-FFF2-40B4-BE49-F238E27FC236}">
                <a16:creationId xmlns:a16="http://schemas.microsoft.com/office/drawing/2014/main" id="{2637CC89-BF03-C343-8B9E-34B11D3CA757}"/>
              </a:ext>
            </a:extLst>
          </p:cNvPr>
          <p:cNvSpPr txBox="1">
            <a:spLocks noChangeArrowheads="1"/>
          </p:cNvSpPr>
          <p:nvPr/>
        </p:nvSpPr>
        <p:spPr bwMode="auto">
          <a:xfrm>
            <a:off x="468313" y="692150"/>
            <a:ext cx="8270875" cy="474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1pPr>
            <a:lvl2pPr marL="742950" indent="-285750">
              <a:spcBef>
                <a:spcPts val="600"/>
              </a:spcBef>
              <a:buClr>
                <a:srgbClr val="4D0000"/>
              </a:buClr>
              <a:buSzPct val="100000"/>
              <a:buFont typeface="Wingdings 2" pitchFamily="2" charset="2"/>
              <a:buChar char="¡"/>
              <a:defRPr sz="2800">
                <a:solidFill>
                  <a:schemeClr val="tx2"/>
                </a:solidFill>
                <a:latin typeface="Century Gothic" panose="020B0502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itchFamily="2" charset="2"/>
              <a:buChar char="¡"/>
              <a:defRPr sz="2400">
                <a:solidFill>
                  <a:schemeClr val="tx2"/>
                </a:solidFill>
                <a:latin typeface="Century Gothic" panose="020B0502020202020204" pitchFamily="34" charset="0"/>
                <a:ea typeface="ＭＳ Ｐゴシック" panose="020B0600070205080204" pitchFamily="34" charset="-128"/>
              </a:defRPr>
            </a:lvl3pPr>
            <a:lvl4pPr marL="1600200" indent="-228600">
              <a:spcBef>
                <a:spcPts val="600"/>
              </a:spcBef>
              <a:buClr>
                <a:srgbClr val="4D0000"/>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2200" b="1">
                <a:solidFill>
                  <a:srgbClr val="800000"/>
                </a:solidFill>
                <a:latin typeface="Arial" panose="020B0604020202020204" pitchFamily="34" charset="0"/>
              </a:rPr>
              <a:t>                Concept learning through “Concept Enhancement”</a:t>
            </a:r>
          </a:p>
          <a:p>
            <a:pPr eaLnBrk="1" hangingPunct="1">
              <a:spcBef>
                <a:spcPct val="0"/>
              </a:spcBef>
              <a:buClrTx/>
              <a:buSzTx/>
              <a:buFontTx/>
              <a:buNone/>
            </a:pPr>
            <a:endParaRPr lang="en-US" altLang="en-US">
              <a:solidFill>
                <a:schemeClr val="tx1"/>
              </a:solidFill>
              <a:latin typeface="Arial" panose="020B0604020202020204" pitchFamily="34" charset="0"/>
            </a:endParaRPr>
          </a:p>
          <a:p>
            <a:pPr eaLnBrk="1" hangingPunct="1">
              <a:spcBef>
                <a:spcPct val="0"/>
              </a:spcBef>
              <a:buClrTx/>
              <a:buSzTx/>
              <a:buFontTx/>
              <a:buNone/>
            </a:pPr>
            <a:endParaRPr lang="en-US" altLang="en-US">
              <a:solidFill>
                <a:schemeClr val="tx1"/>
              </a:solidFill>
              <a:latin typeface="Arial" panose="020B0604020202020204" pitchFamily="34" charset="0"/>
            </a:endParaRPr>
          </a:p>
          <a:p>
            <a:pPr eaLnBrk="1" hangingPunct="1">
              <a:spcBef>
                <a:spcPct val="0"/>
              </a:spcBef>
              <a:buClrTx/>
              <a:buSzTx/>
              <a:buFontTx/>
              <a:buNone/>
            </a:pPr>
            <a:endParaRPr lang="en-US" altLang="en-US">
              <a:solidFill>
                <a:schemeClr val="tx1"/>
              </a:solidFill>
              <a:latin typeface="Arial" panose="020B0604020202020204" pitchFamily="34" charset="0"/>
            </a:endParaRPr>
          </a:p>
          <a:p>
            <a:pPr eaLnBrk="1" hangingPunct="1">
              <a:spcBef>
                <a:spcPct val="0"/>
              </a:spcBef>
              <a:buClrTx/>
              <a:buSzTx/>
              <a:buFontTx/>
              <a:buNone/>
            </a:pPr>
            <a:endParaRPr lang="en-US" altLang="en-US">
              <a:solidFill>
                <a:schemeClr val="tx1"/>
              </a:solidFill>
              <a:latin typeface="Arial" panose="020B0604020202020204" pitchFamily="34" charset="0"/>
            </a:endParaRPr>
          </a:p>
          <a:p>
            <a:pPr eaLnBrk="1" hangingPunct="1">
              <a:spcBef>
                <a:spcPct val="0"/>
              </a:spcBef>
              <a:spcAft>
                <a:spcPts val="1200"/>
              </a:spcAft>
              <a:buClrTx/>
              <a:buSzTx/>
              <a:buFont typeface="Arial Black" panose="020B0604020202020204" pitchFamily="34" charset="0"/>
              <a:buAutoNum type="arabicPeriod"/>
            </a:pPr>
            <a:r>
              <a:rPr lang="en-US" altLang="en-US">
                <a:solidFill>
                  <a:schemeClr val="bg2"/>
                </a:solidFill>
                <a:latin typeface="Arial" panose="020B0604020202020204" pitchFamily="34" charset="0"/>
              </a:rPr>
              <a:t> Advance organizers</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bg2"/>
                </a:solidFill>
                <a:latin typeface="Arial" panose="020B0604020202020204" pitchFamily="34" charset="0"/>
              </a:rPr>
              <a:t> Concept diagrams</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bg2"/>
                </a:solidFill>
                <a:latin typeface="Arial" panose="020B0604020202020204" pitchFamily="34" charset="0"/>
              </a:rPr>
              <a:t> </a:t>
            </a:r>
            <a:r>
              <a:rPr lang="en-US" altLang="en-US">
                <a:solidFill>
                  <a:schemeClr val="tx1"/>
                </a:solidFill>
                <a:latin typeface="Arial" panose="020B0604020202020204" pitchFamily="34" charset="0"/>
              </a:rPr>
              <a:t>Comparison tables</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bg2"/>
                </a:solidFill>
                <a:latin typeface="Arial" panose="020B0604020202020204" pitchFamily="34" charset="0"/>
              </a:rPr>
              <a:t> Semantic maps</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bg2"/>
                </a:solidFill>
                <a:latin typeface="Arial" panose="020B0604020202020204" pitchFamily="34" charset="0"/>
              </a:rPr>
              <a:t> Concept mastery</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bg2"/>
                </a:solidFill>
                <a:latin typeface="Arial" panose="020B0604020202020204" pitchFamily="34" charset="0"/>
              </a:rPr>
              <a:t> Anchor charts</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bg2"/>
                </a:solidFill>
                <a:latin typeface="Arial" panose="020B0604020202020204" pitchFamily="34" charset="0"/>
              </a:rPr>
              <a:t> Realia</a:t>
            </a:r>
          </a:p>
        </p:txBody>
      </p:sp>
      <p:pic>
        <p:nvPicPr>
          <p:cNvPr id="4" name="Picture 3">
            <a:extLst>
              <a:ext uri="{FF2B5EF4-FFF2-40B4-BE49-F238E27FC236}">
                <a16:creationId xmlns:a16="http://schemas.microsoft.com/office/drawing/2014/main" id="{1376E344-3B67-FC4B-896D-3E4F6234D5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88913"/>
            <a:ext cx="8640763" cy="6326187"/>
          </a:xfrm>
          <a:prstGeom prst="rect">
            <a:avLst/>
          </a:prstGeom>
          <a:noFill/>
          <a:ln w="9525">
            <a:solidFill>
              <a:schemeClr val="tx1"/>
            </a:solidFill>
            <a:miter lim="800000"/>
            <a:headEnd/>
            <a:tailEnd/>
          </a:ln>
          <a:effectLst>
            <a:outerShdw blurRad="50800" dist="101600" dir="2700000" algn="tl" rotWithShape="0">
              <a:srgbClr val="000000">
                <a:alpha val="42999"/>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41" name="Picture 10">
            <a:extLst>
              <a:ext uri="{FF2B5EF4-FFF2-40B4-BE49-F238E27FC236}">
                <a16:creationId xmlns:a16="http://schemas.microsoft.com/office/drawing/2014/main" id="{E1046EBE-4506-AE4F-8536-0698AD6B80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404813"/>
            <a:ext cx="1189037"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2" name="TextBox 2">
            <a:extLst>
              <a:ext uri="{FF2B5EF4-FFF2-40B4-BE49-F238E27FC236}">
                <a16:creationId xmlns:a16="http://schemas.microsoft.com/office/drawing/2014/main" id="{DF254D7E-1B9B-1848-AA1F-2C07A111F993}"/>
              </a:ext>
            </a:extLst>
          </p:cNvPr>
          <p:cNvSpPr txBox="1">
            <a:spLocks noChangeArrowheads="1"/>
          </p:cNvSpPr>
          <p:nvPr/>
        </p:nvSpPr>
        <p:spPr bwMode="auto">
          <a:xfrm>
            <a:off x="468313" y="692150"/>
            <a:ext cx="8270875" cy="474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1pPr>
            <a:lvl2pPr marL="742950" indent="-285750">
              <a:spcBef>
                <a:spcPts val="600"/>
              </a:spcBef>
              <a:buClr>
                <a:srgbClr val="4D0000"/>
              </a:buClr>
              <a:buSzPct val="100000"/>
              <a:buFont typeface="Wingdings 2" pitchFamily="2" charset="2"/>
              <a:buChar char="¡"/>
              <a:defRPr sz="2800">
                <a:solidFill>
                  <a:schemeClr val="tx2"/>
                </a:solidFill>
                <a:latin typeface="Century Gothic" panose="020B0502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itchFamily="2" charset="2"/>
              <a:buChar char="¡"/>
              <a:defRPr sz="2400">
                <a:solidFill>
                  <a:schemeClr val="tx2"/>
                </a:solidFill>
                <a:latin typeface="Century Gothic" panose="020B0502020202020204" pitchFamily="34" charset="0"/>
                <a:ea typeface="ＭＳ Ｐゴシック" panose="020B0600070205080204" pitchFamily="34" charset="-128"/>
              </a:defRPr>
            </a:lvl3pPr>
            <a:lvl4pPr marL="1600200" indent="-228600">
              <a:spcBef>
                <a:spcPts val="600"/>
              </a:spcBef>
              <a:buClr>
                <a:srgbClr val="4D0000"/>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2200" b="1">
                <a:solidFill>
                  <a:srgbClr val="800000"/>
                </a:solidFill>
                <a:latin typeface="Arial" panose="020B0604020202020204" pitchFamily="34" charset="0"/>
              </a:rPr>
              <a:t>                Concept learning through “Concept Enhancement”</a:t>
            </a:r>
          </a:p>
          <a:p>
            <a:pPr eaLnBrk="1" hangingPunct="1">
              <a:spcBef>
                <a:spcPct val="0"/>
              </a:spcBef>
              <a:buClrTx/>
              <a:buSzTx/>
              <a:buFontTx/>
              <a:buNone/>
            </a:pPr>
            <a:endParaRPr lang="en-US" altLang="en-US">
              <a:solidFill>
                <a:schemeClr val="tx1"/>
              </a:solidFill>
              <a:latin typeface="Arial" panose="020B0604020202020204" pitchFamily="34" charset="0"/>
            </a:endParaRPr>
          </a:p>
          <a:p>
            <a:pPr eaLnBrk="1" hangingPunct="1">
              <a:spcBef>
                <a:spcPct val="0"/>
              </a:spcBef>
              <a:buClrTx/>
              <a:buSzTx/>
              <a:buFontTx/>
              <a:buNone/>
            </a:pPr>
            <a:endParaRPr lang="en-US" altLang="en-US">
              <a:solidFill>
                <a:schemeClr val="tx1"/>
              </a:solidFill>
              <a:latin typeface="Arial" panose="020B0604020202020204" pitchFamily="34" charset="0"/>
            </a:endParaRPr>
          </a:p>
          <a:p>
            <a:pPr eaLnBrk="1" hangingPunct="1">
              <a:spcBef>
                <a:spcPct val="0"/>
              </a:spcBef>
              <a:buClrTx/>
              <a:buSzTx/>
              <a:buFontTx/>
              <a:buNone/>
            </a:pPr>
            <a:endParaRPr lang="en-US" altLang="en-US">
              <a:solidFill>
                <a:schemeClr val="tx1"/>
              </a:solidFill>
              <a:latin typeface="Arial" panose="020B0604020202020204" pitchFamily="34" charset="0"/>
            </a:endParaRPr>
          </a:p>
          <a:p>
            <a:pPr eaLnBrk="1" hangingPunct="1">
              <a:spcBef>
                <a:spcPct val="0"/>
              </a:spcBef>
              <a:buClrTx/>
              <a:buSzTx/>
              <a:buFontTx/>
              <a:buNone/>
            </a:pPr>
            <a:endParaRPr lang="en-US" altLang="en-US">
              <a:solidFill>
                <a:schemeClr val="tx1"/>
              </a:solidFill>
              <a:latin typeface="Arial" panose="020B0604020202020204" pitchFamily="34" charset="0"/>
            </a:endParaRPr>
          </a:p>
          <a:p>
            <a:pPr eaLnBrk="1" hangingPunct="1">
              <a:spcBef>
                <a:spcPct val="0"/>
              </a:spcBef>
              <a:spcAft>
                <a:spcPts val="1200"/>
              </a:spcAft>
              <a:buClrTx/>
              <a:buSzTx/>
              <a:buFont typeface="Arial Black" panose="020B0604020202020204" pitchFamily="34" charset="0"/>
              <a:buAutoNum type="arabicPeriod"/>
            </a:pPr>
            <a:r>
              <a:rPr lang="en-US" altLang="en-US">
                <a:solidFill>
                  <a:schemeClr val="bg2"/>
                </a:solidFill>
                <a:latin typeface="Arial" panose="020B0604020202020204" pitchFamily="34" charset="0"/>
              </a:rPr>
              <a:t> Advance organizers</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bg2"/>
                </a:solidFill>
                <a:latin typeface="Arial" panose="020B0604020202020204" pitchFamily="34" charset="0"/>
              </a:rPr>
              <a:t> Concept diagrams</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bg2"/>
                </a:solidFill>
                <a:latin typeface="Arial" panose="020B0604020202020204" pitchFamily="34" charset="0"/>
              </a:rPr>
              <a:t> Comparison tables</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tx1"/>
                </a:solidFill>
                <a:latin typeface="Arial" panose="020B0604020202020204" pitchFamily="34" charset="0"/>
              </a:rPr>
              <a:t> Semantic maps</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bg2"/>
                </a:solidFill>
                <a:latin typeface="Arial" panose="020B0604020202020204" pitchFamily="34" charset="0"/>
              </a:rPr>
              <a:t> Concept mastery</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bg2"/>
                </a:solidFill>
                <a:latin typeface="Arial" panose="020B0604020202020204" pitchFamily="34" charset="0"/>
              </a:rPr>
              <a:t> Anchor charts</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bg2"/>
                </a:solidFill>
                <a:latin typeface="Arial" panose="020B0604020202020204" pitchFamily="34" charset="0"/>
              </a:rPr>
              <a:t> Realia</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3665" name="Picture 10">
            <a:extLst>
              <a:ext uri="{FF2B5EF4-FFF2-40B4-BE49-F238E27FC236}">
                <a16:creationId xmlns:a16="http://schemas.microsoft.com/office/drawing/2014/main" id="{B6A02E69-857F-5F43-9843-2FFE4EA69E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404813"/>
            <a:ext cx="1189037"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6" name="TextBox 2">
            <a:extLst>
              <a:ext uri="{FF2B5EF4-FFF2-40B4-BE49-F238E27FC236}">
                <a16:creationId xmlns:a16="http://schemas.microsoft.com/office/drawing/2014/main" id="{4F8AC084-0C52-3446-9FB3-1A8E04F5D982}"/>
              </a:ext>
            </a:extLst>
          </p:cNvPr>
          <p:cNvSpPr txBox="1">
            <a:spLocks noChangeArrowheads="1"/>
          </p:cNvSpPr>
          <p:nvPr/>
        </p:nvSpPr>
        <p:spPr bwMode="auto">
          <a:xfrm>
            <a:off x="468313" y="692150"/>
            <a:ext cx="8270875" cy="474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1pPr>
            <a:lvl2pPr marL="742950" indent="-285750">
              <a:spcBef>
                <a:spcPts val="600"/>
              </a:spcBef>
              <a:buClr>
                <a:srgbClr val="4D0000"/>
              </a:buClr>
              <a:buSzPct val="100000"/>
              <a:buFont typeface="Wingdings 2" pitchFamily="2" charset="2"/>
              <a:buChar char="¡"/>
              <a:defRPr sz="2800">
                <a:solidFill>
                  <a:schemeClr val="tx2"/>
                </a:solidFill>
                <a:latin typeface="Century Gothic" panose="020B0502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itchFamily="2" charset="2"/>
              <a:buChar char="¡"/>
              <a:defRPr sz="2400">
                <a:solidFill>
                  <a:schemeClr val="tx2"/>
                </a:solidFill>
                <a:latin typeface="Century Gothic" panose="020B0502020202020204" pitchFamily="34" charset="0"/>
                <a:ea typeface="ＭＳ Ｐゴシック" panose="020B0600070205080204" pitchFamily="34" charset="-128"/>
              </a:defRPr>
            </a:lvl3pPr>
            <a:lvl4pPr marL="1600200" indent="-228600">
              <a:spcBef>
                <a:spcPts val="600"/>
              </a:spcBef>
              <a:buClr>
                <a:srgbClr val="4D0000"/>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2200" b="1">
                <a:solidFill>
                  <a:srgbClr val="800000"/>
                </a:solidFill>
                <a:latin typeface="Arial" panose="020B0604020202020204" pitchFamily="34" charset="0"/>
              </a:rPr>
              <a:t>                Concept learning through “Concept Enhancement”</a:t>
            </a:r>
          </a:p>
          <a:p>
            <a:pPr eaLnBrk="1" hangingPunct="1">
              <a:spcBef>
                <a:spcPct val="0"/>
              </a:spcBef>
              <a:buClrTx/>
              <a:buSzTx/>
              <a:buFontTx/>
              <a:buNone/>
            </a:pPr>
            <a:endParaRPr lang="en-US" altLang="en-US">
              <a:solidFill>
                <a:schemeClr val="tx1"/>
              </a:solidFill>
              <a:latin typeface="Arial" panose="020B0604020202020204" pitchFamily="34" charset="0"/>
            </a:endParaRPr>
          </a:p>
          <a:p>
            <a:pPr eaLnBrk="1" hangingPunct="1">
              <a:spcBef>
                <a:spcPct val="0"/>
              </a:spcBef>
              <a:buClrTx/>
              <a:buSzTx/>
              <a:buFontTx/>
              <a:buNone/>
            </a:pPr>
            <a:endParaRPr lang="en-US" altLang="en-US">
              <a:solidFill>
                <a:schemeClr val="tx1"/>
              </a:solidFill>
              <a:latin typeface="Arial" panose="020B0604020202020204" pitchFamily="34" charset="0"/>
            </a:endParaRPr>
          </a:p>
          <a:p>
            <a:pPr eaLnBrk="1" hangingPunct="1">
              <a:spcBef>
                <a:spcPct val="0"/>
              </a:spcBef>
              <a:buClrTx/>
              <a:buSzTx/>
              <a:buFontTx/>
              <a:buNone/>
            </a:pPr>
            <a:endParaRPr lang="en-US" altLang="en-US">
              <a:solidFill>
                <a:schemeClr val="tx1"/>
              </a:solidFill>
              <a:latin typeface="Arial" panose="020B0604020202020204" pitchFamily="34" charset="0"/>
            </a:endParaRPr>
          </a:p>
          <a:p>
            <a:pPr eaLnBrk="1" hangingPunct="1">
              <a:spcBef>
                <a:spcPct val="0"/>
              </a:spcBef>
              <a:buClrTx/>
              <a:buSzTx/>
              <a:buFontTx/>
              <a:buNone/>
            </a:pPr>
            <a:endParaRPr lang="en-US" altLang="en-US">
              <a:solidFill>
                <a:schemeClr val="tx1"/>
              </a:solidFill>
              <a:latin typeface="Arial" panose="020B0604020202020204" pitchFamily="34" charset="0"/>
            </a:endParaRPr>
          </a:p>
          <a:p>
            <a:pPr eaLnBrk="1" hangingPunct="1">
              <a:spcBef>
                <a:spcPct val="0"/>
              </a:spcBef>
              <a:spcAft>
                <a:spcPts val="1200"/>
              </a:spcAft>
              <a:buClrTx/>
              <a:buSzTx/>
              <a:buFont typeface="Arial Black" panose="020B0604020202020204" pitchFamily="34" charset="0"/>
              <a:buAutoNum type="arabicPeriod"/>
            </a:pPr>
            <a:r>
              <a:rPr lang="en-US" altLang="en-US">
                <a:solidFill>
                  <a:schemeClr val="bg2"/>
                </a:solidFill>
                <a:latin typeface="Arial" panose="020B0604020202020204" pitchFamily="34" charset="0"/>
              </a:rPr>
              <a:t> Advance organizers</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bg2"/>
                </a:solidFill>
                <a:latin typeface="Arial" panose="020B0604020202020204" pitchFamily="34" charset="0"/>
              </a:rPr>
              <a:t> Concept diagrams</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bg2"/>
                </a:solidFill>
                <a:latin typeface="Arial" panose="020B0604020202020204" pitchFamily="34" charset="0"/>
              </a:rPr>
              <a:t> Comparison tables</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bg2"/>
                </a:solidFill>
                <a:latin typeface="Arial" panose="020B0604020202020204" pitchFamily="34" charset="0"/>
              </a:rPr>
              <a:t> Semantic maps</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bg2"/>
                </a:solidFill>
                <a:latin typeface="Arial" panose="020B0604020202020204" pitchFamily="34" charset="0"/>
              </a:rPr>
              <a:t> Concept mastery</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bg2"/>
                </a:solidFill>
                <a:latin typeface="Arial" panose="020B0604020202020204" pitchFamily="34" charset="0"/>
              </a:rPr>
              <a:t> Anchor charts</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bg2"/>
                </a:solidFill>
                <a:latin typeface="Arial" panose="020B0604020202020204" pitchFamily="34" charset="0"/>
              </a:rPr>
              <a:t> Realia</a:t>
            </a:r>
          </a:p>
        </p:txBody>
      </p:sp>
      <p:pic>
        <p:nvPicPr>
          <p:cNvPr id="4" name="Picture 3">
            <a:extLst>
              <a:ext uri="{FF2B5EF4-FFF2-40B4-BE49-F238E27FC236}">
                <a16:creationId xmlns:a16="http://schemas.microsoft.com/office/drawing/2014/main" id="{278E9118-EDC4-5340-A36E-71695A74D24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9875" y="1628775"/>
            <a:ext cx="8667750" cy="4187825"/>
          </a:xfrm>
          <a:prstGeom prst="rect">
            <a:avLst/>
          </a:prstGeom>
          <a:solidFill>
            <a:schemeClr val="bg1"/>
          </a:solidFill>
          <a:ln w="9525">
            <a:solidFill>
              <a:schemeClr val="tx1"/>
            </a:solidFill>
            <a:miter lim="800000"/>
            <a:headEnd/>
            <a:tailEnd/>
          </a:ln>
          <a:effectLst>
            <a:outerShdw blurRad="50800" dist="76201" dir="2700000" algn="tl" rotWithShape="0">
              <a:srgbClr val="808080">
                <a:alpha val="42999"/>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4689" name="Picture 10">
            <a:extLst>
              <a:ext uri="{FF2B5EF4-FFF2-40B4-BE49-F238E27FC236}">
                <a16:creationId xmlns:a16="http://schemas.microsoft.com/office/drawing/2014/main" id="{314DF8B8-1529-8446-97D8-A257A09858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404813"/>
            <a:ext cx="1189037"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0" name="TextBox 2">
            <a:extLst>
              <a:ext uri="{FF2B5EF4-FFF2-40B4-BE49-F238E27FC236}">
                <a16:creationId xmlns:a16="http://schemas.microsoft.com/office/drawing/2014/main" id="{8C398EF4-E05D-A246-8F04-C0F3F48E1F70}"/>
              </a:ext>
            </a:extLst>
          </p:cNvPr>
          <p:cNvSpPr txBox="1">
            <a:spLocks noChangeArrowheads="1"/>
          </p:cNvSpPr>
          <p:nvPr/>
        </p:nvSpPr>
        <p:spPr bwMode="auto">
          <a:xfrm>
            <a:off x="468313" y="692150"/>
            <a:ext cx="8270875" cy="474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1pPr>
            <a:lvl2pPr marL="742950" indent="-285750">
              <a:spcBef>
                <a:spcPts val="600"/>
              </a:spcBef>
              <a:buClr>
                <a:srgbClr val="4D0000"/>
              </a:buClr>
              <a:buSzPct val="100000"/>
              <a:buFont typeface="Wingdings 2" pitchFamily="2" charset="2"/>
              <a:buChar char="¡"/>
              <a:defRPr sz="2800">
                <a:solidFill>
                  <a:schemeClr val="tx2"/>
                </a:solidFill>
                <a:latin typeface="Century Gothic" panose="020B0502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itchFamily="2" charset="2"/>
              <a:buChar char="¡"/>
              <a:defRPr sz="2400">
                <a:solidFill>
                  <a:schemeClr val="tx2"/>
                </a:solidFill>
                <a:latin typeface="Century Gothic" panose="020B0502020202020204" pitchFamily="34" charset="0"/>
                <a:ea typeface="ＭＳ Ｐゴシック" panose="020B0600070205080204" pitchFamily="34" charset="-128"/>
              </a:defRPr>
            </a:lvl3pPr>
            <a:lvl4pPr marL="1600200" indent="-228600">
              <a:spcBef>
                <a:spcPts val="600"/>
              </a:spcBef>
              <a:buClr>
                <a:srgbClr val="4D0000"/>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2200" b="1">
                <a:solidFill>
                  <a:srgbClr val="800000"/>
                </a:solidFill>
                <a:latin typeface="Arial" panose="020B0604020202020204" pitchFamily="34" charset="0"/>
              </a:rPr>
              <a:t>                Concept learning through “Concept Enhancement”</a:t>
            </a:r>
          </a:p>
          <a:p>
            <a:pPr eaLnBrk="1" hangingPunct="1">
              <a:spcBef>
                <a:spcPct val="0"/>
              </a:spcBef>
              <a:buClrTx/>
              <a:buSzTx/>
              <a:buFontTx/>
              <a:buNone/>
            </a:pPr>
            <a:endParaRPr lang="en-US" altLang="en-US">
              <a:solidFill>
                <a:schemeClr val="tx1"/>
              </a:solidFill>
              <a:latin typeface="Arial" panose="020B0604020202020204" pitchFamily="34" charset="0"/>
            </a:endParaRPr>
          </a:p>
          <a:p>
            <a:pPr eaLnBrk="1" hangingPunct="1">
              <a:spcBef>
                <a:spcPct val="0"/>
              </a:spcBef>
              <a:buClrTx/>
              <a:buSzTx/>
              <a:buFontTx/>
              <a:buNone/>
            </a:pPr>
            <a:endParaRPr lang="en-US" altLang="en-US">
              <a:solidFill>
                <a:schemeClr val="tx1"/>
              </a:solidFill>
              <a:latin typeface="Arial" panose="020B0604020202020204" pitchFamily="34" charset="0"/>
            </a:endParaRPr>
          </a:p>
          <a:p>
            <a:pPr eaLnBrk="1" hangingPunct="1">
              <a:spcBef>
                <a:spcPct val="0"/>
              </a:spcBef>
              <a:buClrTx/>
              <a:buSzTx/>
              <a:buFontTx/>
              <a:buNone/>
            </a:pPr>
            <a:endParaRPr lang="en-US" altLang="en-US">
              <a:solidFill>
                <a:schemeClr val="tx1"/>
              </a:solidFill>
              <a:latin typeface="Arial" panose="020B0604020202020204" pitchFamily="34" charset="0"/>
            </a:endParaRPr>
          </a:p>
          <a:p>
            <a:pPr eaLnBrk="1" hangingPunct="1">
              <a:spcBef>
                <a:spcPct val="0"/>
              </a:spcBef>
              <a:buClrTx/>
              <a:buSzTx/>
              <a:buFontTx/>
              <a:buNone/>
            </a:pPr>
            <a:endParaRPr lang="en-US" altLang="en-US">
              <a:solidFill>
                <a:schemeClr val="tx1"/>
              </a:solidFill>
              <a:latin typeface="Arial" panose="020B0604020202020204" pitchFamily="34" charset="0"/>
            </a:endParaRPr>
          </a:p>
          <a:p>
            <a:pPr eaLnBrk="1" hangingPunct="1">
              <a:spcBef>
                <a:spcPct val="0"/>
              </a:spcBef>
              <a:spcAft>
                <a:spcPts val="1200"/>
              </a:spcAft>
              <a:buClrTx/>
              <a:buSzTx/>
              <a:buFont typeface="Arial Black" panose="020B0604020202020204" pitchFamily="34" charset="0"/>
              <a:buAutoNum type="arabicPeriod"/>
            </a:pPr>
            <a:r>
              <a:rPr lang="en-US" altLang="en-US">
                <a:solidFill>
                  <a:schemeClr val="bg2"/>
                </a:solidFill>
                <a:latin typeface="Arial" panose="020B0604020202020204" pitchFamily="34" charset="0"/>
              </a:rPr>
              <a:t> Advance organizers</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bg2"/>
                </a:solidFill>
                <a:latin typeface="Arial" panose="020B0604020202020204" pitchFamily="34" charset="0"/>
              </a:rPr>
              <a:t> Concept diagrams</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bg2"/>
                </a:solidFill>
                <a:latin typeface="Arial" panose="020B0604020202020204" pitchFamily="34" charset="0"/>
              </a:rPr>
              <a:t> Comparison tables</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bg2"/>
                </a:solidFill>
                <a:latin typeface="Arial" panose="020B0604020202020204" pitchFamily="34" charset="0"/>
              </a:rPr>
              <a:t> Semantic maps</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tx1"/>
                </a:solidFill>
                <a:latin typeface="Arial" panose="020B0604020202020204" pitchFamily="34" charset="0"/>
              </a:rPr>
              <a:t> Concept mastery</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tx1"/>
                </a:solidFill>
                <a:latin typeface="Arial" panose="020B0604020202020204" pitchFamily="34" charset="0"/>
              </a:rPr>
              <a:t> Anchor charts</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bg2"/>
                </a:solidFill>
                <a:latin typeface="Arial" panose="020B0604020202020204" pitchFamily="34" charset="0"/>
              </a:rPr>
              <a:t> Realia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5713" name="Picture 10">
            <a:extLst>
              <a:ext uri="{FF2B5EF4-FFF2-40B4-BE49-F238E27FC236}">
                <a16:creationId xmlns:a16="http://schemas.microsoft.com/office/drawing/2014/main" id="{DC456B46-2CE4-BB42-9CE9-BACD336F61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404813"/>
            <a:ext cx="1189037"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4" name="TextBox 2">
            <a:extLst>
              <a:ext uri="{FF2B5EF4-FFF2-40B4-BE49-F238E27FC236}">
                <a16:creationId xmlns:a16="http://schemas.microsoft.com/office/drawing/2014/main" id="{3DAD32E0-B3B6-8E46-94DD-3C5D8981456B}"/>
              </a:ext>
            </a:extLst>
          </p:cNvPr>
          <p:cNvSpPr txBox="1">
            <a:spLocks noChangeArrowheads="1"/>
          </p:cNvSpPr>
          <p:nvPr/>
        </p:nvSpPr>
        <p:spPr bwMode="auto">
          <a:xfrm>
            <a:off x="468313" y="692150"/>
            <a:ext cx="8270875" cy="474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1pPr>
            <a:lvl2pPr marL="742950" indent="-285750">
              <a:spcBef>
                <a:spcPts val="600"/>
              </a:spcBef>
              <a:buClr>
                <a:srgbClr val="4D0000"/>
              </a:buClr>
              <a:buSzPct val="100000"/>
              <a:buFont typeface="Wingdings 2" pitchFamily="2" charset="2"/>
              <a:buChar char="¡"/>
              <a:defRPr sz="2800">
                <a:solidFill>
                  <a:schemeClr val="tx2"/>
                </a:solidFill>
                <a:latin typeface="Century Gothic" panose="020B0502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itchFamily="2" charset="2"/>
              <a:buChar char="¡"/>
              <a:defRPr sz="2400">
                <a:solidFill>
                  <a:schemeClr val="tx2"/>
                </a:solidFill>
                <a:latin typeface="Century Gothic" panose="020B0502020202020204" pitchFamily="34" charset="0"/>
                <a:ea typeface="ＭＳ Ｐゴシック" panose="020B0600070205080204" pitchFamily="34" charset="-128"/>
              </a:defRPr>
            </a:lvl3pPr>
            <a:lvl4pPr marL="1600200" indent="-228600">
              <a:spcBef>
                <a:spcPts val="600"/>
              </a:spcBef>
              <a:buClr>
                <a:srgbClr val="4D0000"/>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2200" b="1">
                <a:solidFill>
                  <a:srgbClr val="800000"/>
                </a:solidFill>
                <a:latin typeface="Arial" panose="020B0604020202020204" pitchFamily="34" charset="0"/>
              </a:rPr>
              <a:t>                Concept learning through “Concept Enhancement”</a:t>
            </a:r>
          </a:p>
          <a:p>
            <a:pPr eaLnBrk="1" hangingPunct="1">
              <a:spcBef>
                <a:spcPct val="0"/>
              </a:spcBef>
              <a:buClrTx/>
              <a:buSzTx/>
              <a:buFontTx/>
              <a:buNone/>
            </a:pPr>
            <a:endParaRPr lang="en-US" altLang="en-US">
              <a:solidFill>
                <a:schemeClr val="tx1"/>
              </a:solidFill>
              <a:latin typeface="Arial" panose="020B0604020202020204" pitchFamily="34" charset="0"/>
            </a:endParaRPr>
          </a:p>
          <a:p>
            <a:pPr eaLnBrk="1" hangingPunct="1">
              <a:spcBef>
                <a:spcPct val="0"/>
              </a:spcBef>
              <a:buClrTx/>
              <a:buSzTx/>
              <a:buFontTx/>
              <a:buNone/>
            </a:pPr>
            <a:endParaRPr lang="en-US" altLang="en-US">
              <a:solidFill>
                <a:schemeClr val="tx1"/>
              </a:solidFill>
              <a:latin typeface="Arial" panose="020B0604020202020204" pitchFamily="34" charset="0"/>
            </a:endParaRPr>
          </a:p>
          <a:p>
            <a:pPr eaLnBrk="1" hangingPunct="1">
              <a:spcBef>
                <a:spcPct val="0"/>
              </a:spcBef>
              <a:buClrTx/>
              <a:buSzTx/>
              <a:buFontTx/>
              <a:buNone/>
            </a:pPr>
            <a:endParaRPr lang="en-US" altLang="en-US">
              <a:solidFill>
                <a:schemeClr val="tx1"/>
              </a:solidFill>
              <a:latin typeface="Arial" panose="020B0604020202020204" pitchFamily="34" charset="0"/>
            </a:endParaRPr>
          </a:p>
          <a:p>
            <a:pPr eaLnBrk="1" hangingPunct="1">
              <a:spcBef>
                <a:spcPct val="0"/>
              </a:spcBef>
              <a:buClrTx/>
              <a:buSzTx/>
              <a:buFontTx/>
              <a:buNone/>
            </a:pPr>
            <a:endParaRPr lang="en-US" altLang="en-US">
              <a:solidFill>
                <a:schemeClr val="tx1"/>
              </a:solidFill>
              <a:latin typeface="Arial" panose="020B0604020202020204" pitchFamily="34" charset="0"/>
            </a:endParaRPr>
          </a:p>
          <a:p>
            <a:pPr eaLnBrk="1" hangingPunct="1">
              <a:spcBef>
                <a:spcPct val="0"/>
              </a:spcBef>
              <a:spcAft>
                <a:spcPts val="1200"/>
              </a:spcAft>
              <a:buClrTx/>
              <a:buSzTx/>
              <a:buFont typeface="Arial Black" panose="020B0604020202020204" pitchFamily="34" charset="0"/>
              <a:buAutoNum type="arabicPeriod"/>
            </a:pPr>
            <a:r>
              <a:rPr lang="en-US" altLang="en-US">
                <a:solidFill>
                  <a:schemeClr val="bg2"/>
                </a:solidFill>
                <a:latin typeface="Arial" panose="020B0604020202020204" pitchFamily="34" charset="0"/>
              </a:rPr>
              <a:t> Advance organizers</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bg2"/>
                </a:solidFill>
                <a:latin typeface="Arial" panose="020B0604020202020204" pitchFamily="34" charset="0"/>
              </a:rPr>
              <a:t> Concept diagrams</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bg2"/>
                </a:solidFill>
                <a:latin typeface="Arial" panose="020B0604020202020204" pitchFamily="34" charset="0"/>
              </a:rPr>
              <a:t> Comparison tables</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bg2"/>
                </a:solidFill>
                <a:latin typeface="Arial" panose="020B0604020202020204" pitchFamily="34" charset="0"/>
              </a:rPr>
              <a:t> Semantic maps</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bg2"/>
                </a:solidFill>
                <a:latin typeface="Arial" panose="020B0604020202020204" pitchFamily="34" charset="0"/>
              </a:rPr>
              <a:t> Concept mastery</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bg2"/>
                </a:solidFill>
                <a:latin typeface="Arial" panose="020B0604020202020204" pitchFamily="34" charset="0"/>
              </a:rPr>
              <a:t> Anchor charts</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bg2"/>
                </a:solidFill>
                <a:latin typeface="Arial" panose="020B0604020202020204" pitchFamily="34" charset="0"/>
              </a:rPr>
              <a:t> Realia</a:t>
            </a:r>
          </a:p>
        </p:txBody>
      </p:sp>
      <p:pic>
        <p:nvPicPr>
          <p:cNvPr id="4" name="Picture 3">
            <a:extLst>
              <a:ext uri="{FF2B5EF4-FFF2-40B4-BE49-F238E27FC236}">
                <a16:creationId xmlns:a16="http://schemas.microsoft.com/office/drawing/2014/main" id="{391EBF46-5E40-C747-B41C-343A22F7715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1173974">
            <a:off x="1747838" y="101600"/>
            <a:ext cx="4654550" cy="3302000"/>
          </a:xfrm>
          <a:prstGeom prst="rect">
            <a:avLst/>
          </a:prstGeom>
          <a:noFill/>
          <a:ln w="9525">
            <a:solidFill>
              <a:schemeClr val="tx1"/>
            </a:solidFill>
            <a:miter lim="800000"/>
            <a:headEnd/>
            <a:tailEnd/>
          </a:ln>
          <a:effectLst>
            <a:outerShdw blurRad="50800" dist="101600" dir="2700000" algn="tl" rotWithShape="0">
              <a:srgbClr val="000000">
                <a:alpha val="42999"/>
              </a:srgb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EF30CFC-3F28-1B47-AFA0-0DD1708B8E5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333492">
            <a:off x="5083175" y="2286000"/>
            <a:ext cx="33750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812DC9C7-8A3A-224B-A13D-CFF83012748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148377">
            <a:off x="500063" y="2635250"/>
            <a:ext cx="3227387" cy="412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24A636-854E-5B4A-96E0-8B26CA0C1A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13820"/>
            <a:ext cx="3200400"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7">
            <a:extLst>
              <a:ext uri="{FF2B5EF4-FFF2-40B4-BE49-F238E27FC236}">
                <a16:creationId xmlns:a16="http://schemas.microsoft.com/office/drawing/2014/main" id="{31CF7E31-B989-AA4E-8E95-5C919A99A7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252" y="4714286"/>
            <a:ext cx="3386932" cy="942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4166393C-A318-704A-ADB1-45CE100D3E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87141">
            <a:off x="2396040" y="421781"/>
            <a:ext cx="2808288" cy="4205288"/>
          </a:xfrm>
          <a:prstGeom prst="rect">
            <a:avLst/>
          </a:prstGeom>
          <a:ln>
            <a:solidFill>
              <a:schemeClr val="tx1"/>
            </a:solidFill>
          </a:ln>
          <a:effectLst>
            <a:outerShdw blurRad="50800" dist="127000" dir="2700000" algn="tl" rotWithShape="0">
              <a:prstClr val="black">
                <a:alpha val="40000"/>
              </a:prstClr>
            </a:outerShdw>
          </a:effectLst>
        </p:spPr>
      </p:pic>
      <p:pic>
        <p:nvPicPr>
          <p:cNvPr id="11" name="Picture 10">
            <a:extLst>
              <a:ext uri="{FF2B5EF4-FFF2-40B4-BE49-F238E27FC236}">
                <a16:creationId xmlns:a16="http://schemas.microsoft.com/office/drawing/2014/main" id="{A4B99647-C5E5-8C41-9E45-ECB42C795285}"/>
              </a:ext>
            </a:extLst>
          </p:cNvPr>
          <p:cNvPicPr>
            <a:picLocks noChangeAspect="1"/>
          </p:cNvPicPr>
          <p:nvPr/>
        </p:nvPicPr>
        <p:blipFill>
          <a:blip r:embed="rId6"/>
          <a:stretch>
            <a:fillRect/>
          </a:stretch>
        </p:blipFill>
        <p:spPr>
          <a:xfrm>
            <a:off x="4856384" y="260648"/>
            <a:ext cx="4171950" cy="5876925"/>
          </a:xfrm>
          <a:prstGeom prst="rect">
            <a:avLst/>
          </a:prstGeom>
          <a:ln>
            <a:solidFill>
              <a:schemeClr val="tx1"/>
            </a:solidFill>
          </a:ln>
          <a:effectLst>
            <a:outerShdw blurRad="50800" dist="114300" dir="2700000" algn="tl" rotWithShape="0">
              <a:prstClr val="black">
                <a:alpha val="40000"/>
              </a:prstClr>
            </a:outerShdw>
          </a:effectLst>
        </p:spPr>
      </p:pic>
      <p:pic>
        <p:nvPicPr>
          <p:cNvPr id="7" name="Picture 6">
            <a:extLst>
              <a:ext uri="{FF2B5EF4-FFF2-40B4-BE49-F238E27FC236}">
                <a16:creationId xmlns:a16="http://schemas.microsoft.com/office/drawing/2014/main" id="{DBA77520-F9B7-BD49-9FBF-9AF667AD8D36}"/>
              </a:ext>
            </a:extLst>
          </p:cNvPr>
          <p:cNvPicPr>
            <a:picLocks noChangeAspect="1"/>
          </p:cNvPicPr>
          <p:nvPr/>
        </p:nvPicPr>
        <p:blipFill>
          <a:blip r:embed="rId7"/>
          <a:stretch>
            <a:fillRect/>
          </a:stretch>
        </p:blipFill>
        <p:spPr>
          <a:xfrm>
            <a:off x="4097377" y="2738234"/>
            <a:ext cx="3388928" cy="3952103"/>
          </a:xfrm>
          <a:prstGeom prst="rect">
            <a:avLst/>
          </a:prstGeom>
          <a:ln>
            <a:solidFill>
              <a:schemeClr val="tx1"/>
            </a:solidFill>
          </a:ln>
          <a:effectLst>
            <a:outerShdw blurRad="50800" dist="1270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6737" name="Picture 10">
            <a:extLst>
              <a:ext uri="{FF2B5EF4-FFF2-40B4-BE49-F238E27FC236}">
                <a16:creationId xmlns:a16="http://schemas.microsoft.com/office/drawing/2014/main" id="{EFE4B621-D719-9247-85ED-70AFEF57E6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404813"/>
            <a:ext cx="1189037"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8" name="TextBox 2">
            <a:extLst>
              <a:ext uri="{FF2B5EF4-FFF2-40B4-BE49-F238E27FC236}">
                <a16:creationId xmlns:a16="http://schemas.microsoft.com/office/drawing/2014/main" id="{9FC48598-D479-5542-84DF-769B82F6D0F8}"/>
              </a:ext>
            </a:extLst>
          </p:cNvPr>
          <p:cNvSpPr txBox="1">
            <a:spLocks noChangeArrowheads="1"/>
          </p:cNvSpPr>
          <p:nvPr/>
        </p:nvSpPr>
        <p:spPr bwMode="auto">
          <a:xfrm>
            <a:off x="468313" y="692150"/>
            <a:ext cx="8270875" cy="474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1pPr>
            <a:lvl2pPr marL="742950" indent="-285750">
              <a:spcBef>
                <a:spcPts val="600"/>
              </a:spcBef>
              <a:buClr>
                <a:srgbClr val="4D0000"/>
              </a:buClr>
              <a:buSzPct val="100000"/>
              <a:buFont typeface="Wingdings 2" pitchFamily="2" charset="2"/>
              <a:buChar char="¡"/>
              <a:defRPr sz="2800">
                <a:solidFill>
                  <a:schemeClr val="tx2"/>
                </a:solidFill>
                <a:latin typeface="Century Gothic" panose="020B0502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itchFamily="2" charset="2"/>
              <a:buChar char="¡"/>
              <a:defRPr sz="2400">
                <a:solidFill>
                  <a:schemeClr val="tx2"/>
                </a:solidFill>
                <a:latin typeface="Century Gothic" panose="020B0502020202020204" pitchFamily="34" charset="0"/>
                <a:ea typeface="ＭＳ Ｐゴシック" panose="020B0600070205080204" pitchFamily="34" charset="-128"/>
              </a:defRPr>
            </a:lvl3pPr>
            <a:lvl4pPr marL="1600200" indent="-228600">
              <a:spcBef>
                <a:spcPts val="600"/>
              </a:spcBef>
              <a:buClr>
                <a:srgbClr val="4D0000"/>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2200" b="1">
                <a:solidFill>
                  <a:srgbClr val="800000"/>
                </a:solidFill>
                <a:latin typeface="Arial" panose="020B0604020202020204" pitchFamily="34" charset="0"/>
              </a:rPr>
              <a:t>                Concept learning through “Concept Enhancement”</a:t>
            </a:r>
          </a:p>
          <a:p>
            <a:pPr eaLnBrk="1" hangingPunct="1">
              <a:spcBef>
                <a:spcPct val="0"/>
              </a:spcBef>
              <a:buClrTx/>
              <a:buSzTx/>
              <a:buFontTx/>
              <a:buNone/>
            </a:pPr>
            <a:endParaRPr lang="en-US" altLang="en-US">
              <a:solidFill>
                <a:schemeClr val="tx1"/>
              </a:solidFill>
              <a:latin typeface="Arial" panose="020B0604020202020204" pitchFamily="34" charset="0"/>
            </a:endParaRPr>
          </a:p>
          <a:p>
            <a:pPr eaLnBrk="1" hangingPunct="1">
              <a:spcBef>
                <a:spcPct val="0"/>
              </a:spcBef>
              <a:buClrTx/>
              <a:buSzTx/>
              <a:buFontTx/>
              <a:buNone/>
            </a:pPr>
            <a:endParaRPr lang="en-US" altLang="en-US">
              <a:solidFill>
                <a:schemeClr val="tx1"/>
              </a:solidFill>
              <a:latin typeface="Arial" panose="020B0604020202020204" pitchFamily="34" charset="0"/>
            </a:endParaRPr>
          </a:p>
          <a:p>
            <a:pPr eaLnBrk="1" hangingPunct="1">
              <a:spcBef>
                <a:spcPct val="0"/>
              </a:spcBef>
              <a:buClrTx/>
              <a:buSzTx/>
              <a:buFontTx/>
              <a:buNone/>
            </a:pPr>
            <a:endParaRPr lang="en-US" altLang="en-US">
              <a:solidFill>
                <a:schemeClr val="tx1"/>
              </a:solidFill>
              <a:latin typeface="Arial" panose="020B0604020202020204" pitchFamily="34" charset="0"/>
            </a:endParaRPr>
          </a:p>
          <a:p>
            <a:pPr eaLnBrk="1" hangingPunct="1">
              <a:spcBef>
                <a:spcPct val="0"/>
              </a:spcBef>
              <a:buClrTx/>
              <a:buSzTx/>
              <a:buFontTx/>
              <a:buNone/>
            </a:pPr>
            <a:endParaRPr lang="en-US" altLang="en-US">
              <a:solidFill>
                <a:schemeClr val="tx1"/>
              </a:solidFill>
              <a:latin typeface="Arial" panose="020B0604020202020204" pitchFamily="34" charset="0"/>
            </a:endParaRPr>
          </a:p>
          <a:p>
            <a:pPr eaLnBrk="1" hangingPunct="1">
              <a:spcBef>
                <a:spcPct val="0"/>
              </a:spcBef>
              <a:spcAft>
                <a:spcPts val="1200"/>
              </a:spcAft>
              <a:buClrTx/>
              <a:buSzTx/>
              <a:buFont typeface="Arial Black" panose="020B0604020202020204" pitchFamily="34" charset="0"/>
              <a:buAutoNum type="arabicPeriod"/>
            </a:pPr>
            <a:r>
              <a:rPr lang="en-US" altLang="en-US">
                <a:solidFill>
                  <a:schemeClr val="bg2"/>
                </a:solidFill>
                <a:latin typeface="Arial" panose="020B0604020202020204" pitchFamily="34" charset="0"/>
              </a:rPr>
              <a:t> Advance organizers</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bg2"/>
                </a:solidFill>
                <a:latin typeface="Arial" panose="020B0604020202020204" pitchFamily="34" charset="0"/>
              </a:rPr>
              <a:t> Concept diagrams</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bg2"/>
                </a:solidFill>
                <a:latin typeface="Arial" panose="020B0604020202020204" pitchFamily="34" charset="0"/>
              </a:rPr>
              <a:t> Comparison tables</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bg2"/>
                </a:solidFill>
                <a:latin typeface="Arial" panose="020B0604020202020204" pitchFamily="34" charset="0"/>
              </a:rPr>
              <a:t> Semantic maps</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bg2"/>
                </a:solidFill>
                <a:latin typeface="Arial" panose="020B0604020202020204" pitchFamily="34" charset="0"/>
              </a:rPr>
              <a:t> Concept mastery</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bg2"/>
                </a:solidFill>
                <a:latin typeface="Arial" panose="020B0604020202020204" pitchFamily="34" charset="0"/>
              </a:rPr>
              <a:t> Anchor charts</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tx1"/>
                </a:solidFill>
                <a:latin typeface="Arial" panose="020B0604020202020204" pitchFamily="34" charset="0"/>
              </a:rPr>
              <a:t> Realia</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7761" name="Picture 10">
            <a:extLst>
              <a:ext uri="{FF2B5EF4-FFF2-40B4-BE49-F238E27FC236}">
                <a16:creationId xmlns:a16="http://schemas.microsoft.com/office/drawing/2014/main" id="{3612F434-5C09-E148-B54C-A9BB38BD30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404813"/>
            <a:ext cx="1189037"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2" name="TextBox 2">
            <a:extLst>
              <a:ext uri="{FF2B5EF4-FFF2-40B4-BE49-F238E27FC236}">
                <a16:creationId xmlns:a16="http://schemas.microsoft.com/office/drawing/2014/main" id="{46CD6677-F947-934B-AD49-AF92B82C36DF}"/>
              </a:ext>
            </a:extLst>
          </p:cNvPr>
          <p:cNvSpPr txBox="1">
            <a:spLocks noChangeArrowheads="1"/>
          </p:cNvSpPr>
          <p:nvPr/>
        </p:nvSpPr>
        <p:spPr bwMode="auto">
          <a:xfrm>
            <a:off x="468313" y="692150"/>
            <a:ext cx="8270875" cy="474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1pPr>
            <a:lvl2pPr marL="742950" indent="-285750">
              <a:spcBef>
                <a:spcPts val="600"/>
              </a:spcBef>
              <a:buClr>
                <a:srgbClr val="4D0000"/>
              </a:buClr>
              <a:buSzPct val="100000"/>
              <a:buFont typeface="Wingdings 2" pitchFamily="2" charset="2"/>
              <a:buChar char="¡"/>
              <a:defRPr sz="2800">
                <a:solidFill>
                  <a:schemeClr val="tx2"/>
                </a:solidFill>
                <a:latin typeface="Century Gothic" panose="020B0502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itchFamily="2" charset="2"/>
              <a:buChar char="¡"/>
              <a:defRPr sz="2400">
                <a:solidFill>
                  <a:schemeClr val="tx2"/>
                </a:solidFill>
                <a:latin typeface="Century Gothic" panose="020B0502020202020204" pitchFamily="34" charset="0"/>
                <a:ea typeface="ＭＳ Ｐゴシック" panose="020B0600070205080204" pitchFamily="34" charset="-128"/>
              </a:defRPr>
            </a:lvl3pPr>
            <a:lvl4pPr marL="1600200" indent="-228600">
              <a:spcBef>
                <a:spcPts val="600"/>
              </a:spcBef>
              <a:buClr>
                <a:srgbClr val="4D0000"/>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2200" b="1">
                <a:solidFill>
                  <a:srgbClr val="800000"/>
                </a:solidFill>
                <a:latin typeface="Arial" panose="020B0604020202020204" pitchFamily="34" charset="0"/>
              </a:rPr>
              <a:t>                Concept learning through “Concept Enhancement”</a:t>
            </a:r>
          </a:p>
          <a:p>
            <a:pPr eaLnBrk="1" hangingPunct="1">
              <a:spcBef>
                <a:spcPct val="0"/>
              </a:spcBef>
              <a:buClrTx/>
              <a:buSzTx/>
              <a:buFontTx/>
              <a:buNone/>
            </a:pPr>
            <a:endParaRPr lang="en-US" altLang="en-US">
              <a:solidFill>
                <a:schemeClr val="tx1"/>
              </a:solidFill>
              <a:latin typeface="Arial" panose="020B0604020202020204" pitchFamily="34" charset="0"/>
            </a:endParaRPr>
          </a:p>
          <a:p>
            <a:pPr eaLnBrk="1" hangingPunct="1">
              <a:spcBef>
                <a:spcPct val="0"/>
              </a:spcBef>
              <a:buClrTx/>
              <a:buSzTx/>
              <a:buFontTx/>
              <a:buNone/>
            </a:pPr>
            <a:endParaRPr lang="en-US" altLang="en-US">
              <a:solidFill>
                <a:schemeClr val="tx1"/>
              </a:solidFill>
              <a:latin typeface="Arial" panose="020B0604020202020204" pitchFamily="34" charset="0"/>
            </a:endParaRPr>
          </a:p>
          <a:p>
            <a:pPr eaLnBrk="1" hangingPunct="1">
              <a:spcBef>
                <a:spcPct val="0"/>
              </a:spcBef>
              <a:buClrTx/>
              <a:buSzTx/>
              <a:buFontTx/>
              <a:buNone/>
            </a:pPr>
            <a:endParaRPr lang="en-US" altLang="en-US">
              <a:solidFill>
                <a:schemeClr val="tx1"/>
              </a:solidFill>
              <a:latin typeface="Arial" panose="020B0604020202020204" pitchFamily="34" charset="0"/>
            </a:endParaRPr>
          </a:p>
          <a:p>
            <a:pPr eaLnBrk="1" hangingPunct="1">
              <a:spcBef>
                <a:spcPct val="0"/>
              </a:spcBef>
              <a:buClrTx/>
              <a:buSzTx/>
              <a:buFontTx/>
              <a:buNone/>
            </a:pPr>
            <a:endParaRPr lang="en-US" altLang="en-US">
              <a:solidFill>
                <a:schemeClr val="tx1"/>
              </a:solidFill>
              <a:latin typeface="Arial" panose="020B0604020202020204" pitchFamily="34" charset="0"/>
            </a:endParaRPr>
          </a:p>
          <a:p>
            <a:pPr eaLnBrk="1" hangingPunct="1">
              <a:spcBef>
                <a:spcPct val="0"/>
              </a:spcBef>
              <a:spcAft>
                <a:spcPts val="1200"/>
              </a:spcAft>
              <a:buClrTx/>
              <a:buSzTx/>
              <a:buFont typeface="Arial Black" panose="020B0604020202020204" pitchFamily="34" charset="0"/>
              <a:buAutoNum type="arabicPeriod"/>
            </a:pPr>
            <a:r>
              <a:rPr lang="en-US" altLang="en-US">
                <a:solidFill>
                  <a:schemeClr val="bg2"/>
                </a:solidFill>
                <a:latin typeface="Arial" panose="020B0604020202020204" pitchFamily="34" charset="0"/>
              </a:rPr>
              <a:t> Advance organizers</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bg2"/>
                </a:solidFill>
                <a:latin typeface="Arial" panose="020B0604020202020204" pitchFamily="34" charset="0"/>
              </a:rPr>
              <a:t> Concept diagrams</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bg2"/>
                </a:solidFill>
                <a:latin typeface="Arial" panose="020B0604020202020204" pitchFamily="34" charset="0"/>
              </a:rPr>
              <a:t> Comparison tables</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bg2"/>
                </a:solidFill>
                <a:latin typeface="Arial" panose="020B0604020202020204" pitchFamily="34" charset="0"/>
              </a:rPr>
              <a:t> Semantic maps</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bg2"/>
                </a:solidFill>
                <a:latin typeface="Arial" panose="020B0604020202020204" pitchFamily="34" charset="0"/>
              </a:rPr>
              <a:t> Concept mastery</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bg2"/>
                </a:solidFill>
                <a:latin typeface="Arial" panose="020B0604020202020204" pitchFamily="34" charset="0"/>
              </a:rPr>
              <a:t> Anchor charts</a:t>
            </a:r>
          </a:p>
          <a:p>
            <a:pPr eaLnBrk="1" hangingPunct="1">
              <a:spcBef>
                <a:spcPct val="0"/>
              </a:spcBef>
              <a:spcAft>
                <a:spcPts val="1200"/>
              </a:spcAft>
              <a:buClrTx/>
              <a:buSzTx/>
              <a:buFont typeface="Arial Black" panose="020B0604020202020204" pitchFamily="34" charset="0"/>
              <a:buAutoNum type="arabicPeriod"/>
            </a:pPr>
            <a:r>
              <a:rPr lang="en-US" altLang="en-US">
                <a:solidFill>
                  <a:schemeClr val="tx1"/>
                </a:solidFill>
                <a:latin typeface="Arial" panose="020B0604020202020204" pitchFamily="34" charset="0"/>
              </a:rPr>
              <a:t> Realia</a:t>
            </a:r>
          </a:p>
        </p:txBody>
      </p:sp>
      <p:pic>
        <p:nvPicPr>
          <p:cNvPr id="117763" name="Picture 4" descr="https://images.kaplanco.com/images/content/InsightsAndInspirations/preschool-nature-science-learning-center_a.jpg">
            <a:extLst>
              <a:ext uri="{FF2B5EF4-FFF2-40B4-BE49-F238E27FC236}">
                <a16:creationId xmlns:a16="http://schemas.microsoft.com/office/drawing/2014/main" id="{F8A7AF0E-ED85-6748-A21F-2D547C1386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025" y="1773238"/>
            <a:ext cx="8255000"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A470F9-5205-F142-A618-FC535B0E38E2}"/>
              </a:ext>
            </a:extLst>
          </p:cNvPr>
          <p:cNvSpPr txBox="1"/>
          <p:nvPr/>
        </p:nvSpPr>
        <p:spPr>
          <a:xfrm>
            <a:off x="251520" y="-243408"/>
            <a:ext cx="3038011" cy="6247864"/>
          </a:xfrm>
          <a:prstGeom prst="rect">
            <a:avLst/>
          </a:prstGeom>
          <a:noFill/>
        </p:spPr>
        <p:txBody>
          <a:bodyPr wrap="none">
            <a:spAutoFit/>
          </a:bodyPr>
          <a:lstStyle/>
          <a:p>
            <a:pPr>
              <a:defRPr/>
            </a:pPr>
            <a:r>
              <a:rPr lang="en-US" sz="40000" dirty="0">
                <a:solidFill>
                  <a:schemeClr val="accent1">
                    <a:alpha val="25000"/>
                  </a:schemeClr>
                </a:solidFill>
                <a:latin typeface="Helvetica" pitchFamily="2" charset="0"/>
                <a:cs typeface="Bangla Sangam MN" panose="02000000000000000000" pitchFamily="2" charset="0"/>
              </a:rPr>
              <a:t>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A470F9-5205-F142-A618-FC535B0E38E2}"/>
              </a:ext>
            </a:extLst>
          </p:cNvPr>
          <p:cNvSpPr txBox="1"/>
          <p:nvPr/>
        </p:nvSpPr>
        <p:spPr>
          <a:xfrm>
            <a:off x="251520" y="-243408"/>
            <a:ext cx="3038011" cy="6247864"/>
          </a:xfrm>
          <a:prstGeom prst="rect">
            <a:avLst/>
          </a:prstGeom>
          <a:noFill/>
        </p:spPr>
        <p:txBody>
          <a:bodyPr wrap="none">
            <a:spAutoFit/>
          </a:bodyPr>
          <a:lstStyle/>
          <a:p>
            <a:pPr>
              <a:defRPr/>
            </a:pPr>
            <a:r>
              <a:rPr lang="en-US" sz="40000" dirty="0">
                <a:solidFill>
                  <a:schemeClr val="accent1">
                    <a:alpha val="25000"/>
                  </a:schemeClr>
                </a:solidFill>
                <a:latin typeface="Helvetica" pitchFamily="2" charset="0"/>
                <a:cs typeface="Bangla Sangam MN" panose="02000000000000000000" pitchFamily="2" charset="0"/>
              </a:rPr>
              <a:t>5</a:t>
            </a:r>
          </a:p>
        </p:txBody>
      </p:sp>
      <p:grpSp>
        <p:nvGrpSpPr>
          <p:cNvPr id="4" name="Group 3">
            <a:extLst>
              <a:ext uri="{FF2B5EF4-FFF2-40B4-BE49-F238E27FC236}">
                <a16:creationId xmlns:a16="http://schemas.microsoft.com/office/drawing/2014/main" id="{7BD5D7E3-7C09-E948-86EF-0A347A31BAAE}"/>
              </a:ext>
            </a:extLst>
          </p:cNvPr>
          <p:cNvGrpSpPr>
            <a:grpSpLocks/>
          </p:cNvGrpSpPr>
          <p:nvPr/>
        </p:nvGrpSpPr>
        <p:grpSpPr bwMode="auto">
          <a:xfrm>
            <a:off x="250825" y="796925"/>
            <a:ext cx="6043613" cy="4167188"/>
            <a:chOff x="-1" y="2078039"/>
            <a:chExt cx="6042991" cy="4167580"/>
          </a:xfrm>
        </p:grpSpPr>
        <p:pic>
          <p:nvPicPr>
            <p:cNvPr id="120835" name="Picture 2" descr="mage result for open file folder">
              <a:extLst>
                <a:ext uri="{FF2B5EF4-FFF2-40B4-BE49-F238E27FC236}">
                  <a16:creationId xmlns:a16="http://schemas.microsoft.com/office/drawing/2014/main" id="{DDFEBE76-E868-EB4B-9B63-508CAD00E3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078039"/>
              <a:ext cx="6042991" cy="4167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6" name="TextBox 5">
              <a:extLst>
                <a:ext uri="{FF2B5EF4-FFF2-40B4-BE49-F238E27FC236}">
                  <a16:creationId xmlns:a16="http://schemas.microsoft.com/office/drawing/2014/main" id="{95F56602-BF5E-494D-8567-558203877FCA}"/>
                </a:ext>
              </a:extLst>
            </p:cNvPr>
            <p:cNvSpPr txBox="1">
              <a:spLocks noChangeArrowheads="1"/>
            </p:cNvSpPr>
            <p:nvPr/>
          </p:nvSpPr>
          <p:spPr bwMode="auto">
            <a:xfrm>
              <a:off x="3021495" y="2662814"/>
              <a:ext cx="2425147"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3200" b="1">
                  <a:solidFill>
                    <a:srgbClr val="C00000"/>
                  </a:solidFill>
                  <a:latin typeface="Bradley Hand" pitchFamily="2" charset="77"/>
                </a:rPr>
                <a:t>Jimmy</a:t>
              </a:r>
              <a:r>
                <a:rPr lang="en-US" altLang="en-US" sz="3200">
                  <a:latin typeface="Bradley Hand" pitchFamily="2" charset="77"/>
                </a:rPr>
                <a:t> </a:t>
              </a:r>
            </a:p>
            <a:p>
              <a:r>
                <a:rPr lang="en-US" altLang="en-US" sz="2800">
                  <a:latin typeface="Bradley Hand" pitchFamily="2" charset="77"/>
                </a:rPr>
                <a:t>Intelligent</a:t>
              </a:r>
            </a:p>
            <a:p>
              <a:r>
                <a:rPr lang="en-US" altLang="en-US" sz="2800">
                  <a:latin typeface="Bradley Hand" pitchFamily="2" charset="77"/>
                </a:rPr>
                <a:t>Industrious</a:t>
              </a:r>
            </a:p>
            <a:p>
              <a:r>
                <a:rPr lang="en-US" altLang="en-US" sz="2800">
                  <a:latin typeface="Bradley Hand" pitchFamily="2" charset="77"/>
                </a:rPr>
                <a:t>Impulsive</a:t>
              </a:r>
            </a:p>
            <a:p>
              <a:r>
                <a:rPr lang="en-US" altLang="en-US" sz="2800">
                  <a:latin typeface="Bradley Hand" pitchFamily="2" charset="77"/>
                </a:rPr>
                <a:t>critical</a:t>
              </a:r>
            </a:p>
            <a:p>
              <a:r>
                <a:rPr lang="en-US" altLang="en-US" sz="2800">
                  <a:latin typeface="Bradley Hand" pitchFamily="2" charset="77"/>
                </a:rPr>
                <a:t>stubborn </a:t>
              </a:r>
            </a:p>
            <a:p>
              <a:r>
                <a:rPr lang="en-US" altLang="en-US" sz="2800">
                  <a:latin typeface="Bradley Hand" pitchFamily="2" charset="77"/>
                </a:rPr>
                <a:t>Envious  </a:t>
              </a:r>
            </a:p>
          </p:txBody>
        </p:sp>
        <p:pic>
          <p:nvPicPr>
            <p:cNvPr id="120837" name="Picture 6" descr="mage result for headshot male photo">
              <a:extLst>
                <a:ext uri="{FF2B5EF4-FFF2-40B4-BE49-F238E27FC236}">
                  <a16:creationId xmlns:a16="http://schemas.microsoft.com/office/drawing/2014/main" id="{E4CE47D4-9526-1F43-8214-372B738BD8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97438">
              <a:off x="1180369" y="2734409"/>
              <a:ext cx="1324324" cy="198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1857" name="Group 7">
            <a:extLst>
              <a:ext uri="{FF2B5EF4-FFF2-40B4-BE49-F238E27FC236}">
                <a16:creationId xmlns:a16="http://schemas.microsoft.com/office/drawing/2014/main" id="{49578120-9C4E-D74A-9B46-EC518D21E17C}"/>
              </a:ext>
            </a:extLst>
          </p:cNvPr>
          <p:cNvGrpSpPr>
            <a:grpSpLocks/>
          </p:cNvGrpSpPr>
          <p:nvPr/>
        </p:nvGrpSpPr>
        <p:grpSpPr bwMode="auto">
          <a:xfrm>
            <a:off x="684213" y="908050"/>
            <a:ext cx="6062662" cy="4181475"/>
            <a:chOff x="5923721" y="2064329"/>
            <a:chExt cx="6062870" cy="4181290"/>
          </a:xfrm>
        </p:grpSpPr>
        <p:pic>
          <p:nvPicPr>
            <p:cNvPr id="121858" name="Picture 4" descr="mage result for open file folder">
              <a:extLst>
                <a:ext uri="{FF2B5EF4-FFF2-40B4-BE49-F238E27FC236}">
                  <a16:creationId xmlns:a16="http://schemas.microsoft.com/office/drawing/2014/main" id="{1D4D9CE8-A552-864F-9FCD-C8C283342F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3721" y="2064329"/>
              <a:ext cx="6062870" cy="4181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9" name="TextBox 9">
              <a:extLst>
                <a:ext uri="{FF2B5EF4-FFF2-40B4-BE49-F238E27FC236}">
                  <a16:creationId xmlns:a16="http://schemas.microsoft.com/office/drawing/2014/main" id="{4E45B977-4967-C04E-9A70-4BC098B72A3A}"/>
                </a:ext>
              </a:extLst>
            </p:cNvPr>
            <p:cNvSpPr txBox="1">
              <a:spLocks noChangeArrowheads="1"/>
            </p:cNvSpPr>
            <p:nvPr/>
          </p:nvSpPr>
          <p:spPr bwMode="auto">
            <a:xfrm>
              <a:off x="9064486" y="2576779"/>
              <a:ext cx="2425147"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3200" b="1">
                  <a:solidFill>
                    <a:srgbClr val="C00000"/>
                  </a:solidFill>
                  <a:latin typeface="Bradley Hand" pitchFamily="2" charset="77"/>
                </a:rPr>
                <a:t>William</a:t>
              </a:r>
              <a:r>
                <a:rPr lang="en-US" altLang="en-US" sz="3200">
                  <a:latin typeface="Bradley Hand" pitchFamily="2" charset="77"/>
                </a:rPr>
                <a:t> </a:t>
              </a:r>
            </a:p>
            <a:p>
              <a:r>
                <a:rPr lang="en-US" altLang="en-US" sz="2800">
                  <a:latin typeface="Bradley Hand" pitchFamily="2" charset="77"/>
                </a:rPr>
                <a:t>Impulsive</a:t>
              </a:r>
            </a:p>
            <a:p>
              <a:r>
                <a:rPr lang="en-US" altLang="en-US" sz="2800">
                  <a:latin typeface="Bradley Hand" pitchFamily="2" charset="77"/>
                </a:rPr>
                <a:t>Envious</a:t>
              </a:r>
            </a:p>
            <a:p>
              <a:r>
                <a:rPr lang="en-US" altLang="en-US" sz="2800">
                  <a:latin typeface="Bradley Hand" pitchFamily="2" charset="77"/>
                </a:rPr>
                <a:t>Critical</a:t>
              </a:r>
            </a:p>
            <a:p>
              <a:r>
                <a:rPr lang="en-US" altLang="en-US" sz="2800">
                  <a:latin typeface="Bradley Hand" pitchFamily="2" charset="77"/>
                </a:rPr>
                <a:t>Stubborn</a:t>
              </a:r>
            </a:p>
            <a:p>
              <a:r>
                <a:rPr lang="en-US" altLang="en-US" sz="2800">
                  <a:latin typeface="Bradley Hand" pitchFamily="2" charset="77"/>
                </a:rPr>
                <a:t>Industrious</a:t>
              </a:r>
            </a:p>
            <a:p>
              <a:r>
                <a:rPr lang="en-US" altLang="en-US" sz="2800">
                  <a:latin typeface="Bradley Hand" pitchFamily="2" charset="77"/>
                </a:rPr>
                <a:t>Intelligent</a:t>
              </a:r>
            </a:p>
          </p:txBody>
        </p:sp>
        <p:pic>
          <p:nvPicPr>
            <p:cNvPr id="121860" name="Picture 8" descr="mage result for headshot male photo">
              <a:extLst>
                <a:ext uri="{FF2B5EF4-FFF2-40B4-BE49-F238E27FC236}">
                  <a16:creationId xmlns:a16="http://schemas.microsoft.com/office/drawing/2014/main" id="{A6188109-8275-2043-8027-BD669C2251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23505">
              <a:off x="6943956" y="2776295"/>
              <a:ext cx="1457654" cy="2192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881" name="Group 5">
            <a:extLst>
              <a:ext uri="{FF2B5EF4-FFF2-40B4-BE49-F238E27FC236}">
                <a16:creationId xmlns:a16="http://schemas.microsoft.com/office/drawing/2014/main" id="{C4396D7D-2DC9-AA4B-AE6C-D4254516DABE}"/>
              </a:ext>
            </a:extLst>
          </p:cNvPr>
          <p:cNvGrpSpPr>
            <a:grpSpLocks/>
          </p:cNvGrpSpPr>
          <p:nvPr/>
        </p:nvGrpSpPr>
        <p:grpSpPr bwMode="auto">
          <a:xfrm>
            <a:off x="179388" y="2060575"/>
            <a:ext cx="4646612" cy="3457575"/>
            <a:chOff x="-1" y="2078039"/>
            <a:chExt cx="6042991" cy="4167580"/>
          </a:xfrm>
        </p:grpSpPr>
        <p:pic>
          <p:nvPicPr>
            <p:cNvPr id="122887" name="Picture 2" descr="mage result for open file folder">
              <a:extLst>
                <a:ext uri="{FF2B5EF4-FFF2-40B4-BE49-F238E27FC236}">
                  <a16:creationId xmlns:a16="http://schemas.microsoft.com/office/drawing/2014/main" id="{1D91D456-0AA1-2C41-A04E-0925FB733E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078039"/>
              <a:ext cx="6042991" cy="4167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8" name="TextBox 11">
              <a:extLst>
                <a:ext uri="{FF2B5EF4-FFF2-40B4-BE49-F238E27FC236}">
                  <a16:creationId xmlns:a16="http://schemas.microsoft.com/office/drawing/2014/main" id="{82B96F2E-4CAA-DA45-9E44-15A486C0CB2D}"/>
                </a:ext>
              </a:extLst>
            </p:cNvPr>
            <p:cNvSpPr txBox="1">
              <a:spLocks noChangeArrowheads="1"/>
            </p:cNvSpPr>
            <p:nvPr/>
          </p:nvSpPr>
          <p:spPr bwMode="auto">
            <a:xfrm>
              <a:off x="3021495" y="2662814"/>
              <a:ext cx="242514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3200" b="1">
                  <a:solidFill>
                    <a:srgbClr val="C00000"/>
                  </a:solidFill>
                  <a:latin typeface="Bradley Hand" pitchFamily="2" charset="77"/>
                </a:rPr>
                <a:t>Jimmy</a:t>
              </a:r>
              <a:r>
                <a:rPr lang="en-US" altLang="en-US" sz="3200">
                  <a:latin typeface="Bradley Hand" pitchFamily="2" charset="77"/>
                </a:rPr>
                <a:t> </a:t>
              </a:r>
            </a:p>
          </p:txBody>
        </p:sp>
        <p:pic>
          <p:nvPicPr>
            <p:cNvPr id="122889" name="Picture 6" descr="mage result for headshot male photo">
              <a:extLst>
                <a:ext uri="{FF2B5EF4-FFF2-40B4-BE49-F238E27FC236}">
                  <a16:creationId xmlns:a16="http://schemas.microsoft.com/office/drawing/2014/main" id="{1593ECD1-4162-414F-AB4E-4C065DD745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97438">
              <a:off x="1180369" y="2734409"/>
              <a:ext cx="1324324" cy="198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2882" name="Group 13">
            <a:extLst>
              <a:ext uri="{FF2B5EF4-FFF2-40B4-BE49-F238E27FC236}">
                <a16:creationId xmlns:a16="http://schemas.microsoft.com/office/drawing/2014/main" id="{100BD3FA-879D-9440-A5D8-D8D8E98E2EA2}"/>
              </a:ext>
            </a:extLst>
          </p:cNvPr>
          <p:cNvGrpSpPr>
            <a:grpSpLocks/>
          </p:cNvGrpSpPr>
          <p:nvPr/>
        </p:nvGrpSpPr>
        <p:grpSpPr bwMode="auto">
          <a:xfrm>
            <a:off x="4456113" y="2060575"/>
            <a:ext cx="4667250" cy="3414713"/>
            <a:chOff x="5923721" y="2064329"/>
            <a:chExt cx="6062870" cy="4181290"/>
          </a:xfrm>
        </p:grpSpPr>
        <p:pic>
          <p:nvPicPr>
            <p:cNvPr id="122884" name="Picture 4" descr="mage result for open file folder">
              <a:extLst>
                <a:ext uri="{FF2B5EF4-FFF2-40B4-BE49-F238E27FC236}">
                  <a16:creationId xmlns:a16="http://schemas.microsoft.com/office/drawing/2014/main" id="{C9CC62A7-F948-0641-96A9-19744B8A85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3721" y="2064329"/>
              <a:ext cx="6062870" cy="4181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5" name="TextBox 15">
              <a:extLst>
                <a:ext uri="{FF2B5EF4-FFF2-40B4-BE49-F238E27FC236}">
                  <a16:creationId xmlns:a16="http://schemas.microsoft.com/office/drawing/2014/main" id="{9CDBE6EE-CBB6-B346-ABE1-CCBDDC4CB582}"/>
                </a:ext>
              </a:extLst>
            </p:cNvPr>
            <p:cNvSpPr txBox="1">
              <a:spLocks noChangeArrowheads="1"/>
            </p:cNvSpPr>
            <p:nvPr/>
          </p:nvSpPr>
          <p:spPr bwMode="auto">
            <a:xfrm>
              <a:off x="9064486" y="2576779"/>
              <a:ext cx="242514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3200" b="1">
                  <a:solidFill>
                    <a:srgbClr val="C00000"/>
                  </a:solidFill>
                  <a:latin typeface="Bradley Hand" pitchFamily="2" charset="77"/>
                </a:rPr>
                <a:t>William</a:t>
              </a:r>
              <a:r>
                <a:rPr lang="en-US" altLang="en-US" sz="3200">
                  <a:latin typeface="Bradley Hand" pitchFamily="2" charset="77"/>
                </a:rPr>
                <a:t> </a:t>
              </a:r>
            </a:p>
          </p:txBody>
        </p:sp>
        <p:pic>
          <p:nvPicPr>
            <p:cNvPr id="122886" name="Picture 8" descr="mage result for headshot male photo">
              <a:extLst>
                <a:ext uri="{FF2B5EF4-FFF2-40B4-BE49-F238E27FC236}">
                  <a16:creationId xmlns:a16="http://schemas.microsoft.com/office/drawing/2014/main" id="{20F68A1E-29E1-804B-BD5D-AD6FB31009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23505">
              <a:off x="6943956" y="2776295"/>
              <a:ext cx="1457654" cy="2192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TextBox 17">
            <a:extLst>
              <a:ext uri="{FF2B5EF4-FFF2-40B4-BE49-F238E27FC236}">
                <a16:creationId xmlns:a16="http://schemas.microsoft.com/office/drawing/2014/main" id="{0EE2C251-E127-9C45-A5D8-58C8BF3421D1}"/>
              </a:ext>
            </a:extLst>
          </p:cNvPr>
          <p:cNvSpPr txBox="1"/>
          <p:nvPr/>
        </p:nvSpPr>
        <p:spPr>
          <a:xfrm>
            <a:off x="827088" y="4060825"/>
            <a:ext cx="7646987" cy="522288"/>
          </a:xfrm>
          <a:prstGeom prst="rect">
            <a:avLst/>
          </a:prstGeom>
          <a:solidFill>
            <a:schemeClr val="bg1"/>
          </a:solidFill>
          <a:ln>
            <a:solidFill>
              <a:schemeClr val="tx1"/>
            </a:solidFill>
          </a:ln>
          <a:effectLst>
            <a:outerShdw blurRad="50800" dist="101600" dir="2700000" algn="tl" rotWithShape="0">
              <a:prstClr val="black">
                <a:alpha val="40000"/>
              </a:prstClr>
            </a:outerShdw>
          </a:effectLst>
        </p:spPr>
        <p:txBody>
          <a:bodyPr>
            <a:spAutoFit/>
          </a:bodyPr>
          <a:lstStyle/>
          <a:p>
            <a:pPr>
              <a:defRPr/>
            </a:pPr>
            <a:r>
              <a:rPr lang="en-US" sz="2800" dirty="0">
                <a:latin typeface="Arial" charset="0"/>
                <a:ea typeface="Arial" charset="0"/>
                <a:cs typeface="Arial" charset="0"/>
              </a:rPr>
              <a:t>Which student would you prefer to </a:t>
            </a:r>
            <a:r>
              <a:rPr lang="en-US" sz="2800">
                <a:latin typeface="Arial" charset="0"/>
                <a:ea typeface="Arial" charset="0"/>
                <a:cs typeface="Arial" charset="0"/>
              </a:rPr>
              <a:t>work with?</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3905" name="Group 29">
            <a:extLst>
              <a:ext uri="{FF2B5EF4-FFF2-40B4-BE49-F238E27FC236}">
                <a16:creationId xmlns:a16="http://schemas.microsoft.com/office/drawing/2014/main" id="{69B10153-FDBB-F84E-B3F1-DC8A801C5366}"/>
              </a:ext>
            </a:extLst>
          </p:cNvPr>
          <p:cNvGrpSpPr>
            <a:grpSpLocks/>
          </p:cNvGrpSpPr>
          <p:nvPr/>
        </p:nvGrpSpPr>
        <p:grpSpPr bwMode="auto">
          <a:xfrm>
            <a:off x="4495800" y="1989138"/>
            <a:ext cx="4294188" cy="3170237"/>
            <a:chOff x="5923721" y="2064329"/>
            <a:chExt cx="6062870" cy="4181290"/>
          </a:xfrm>
        </p:grpSpPr>
        <p:pic>
          <p:nvPicPr>
            <p:cNvPr id="123910" name="Picture 4" descr="mage result for open file folder">
              <a:extLst>
                <a:ext uri="{FF2B5EF4-FFF2-40B4-BE49-F238E27FC236}">
                  <a16:creationId xmlns:a16="http://schemas.microsoft.com/office/drawing/2014/main" id="{769BE966-8E81-F547-B36D-17708ED79B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3721" y="2064329"/>
              <a:ext cx="6062870" cy="4181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11" name="TextBox 31">
              <a:extLst>
                <a:ext uri="{FF2B5EF4-FFF2-40B4-BE49-F238E27FC236}">
                  <a16:creationId xmlns:a16="http://schemas.microsoft.com/office/drawing/2014/main" id="{F8D62045-0EDA-9845-93DA-AE78B4DD1F6B}"/>
                </a:ext>
              </a:extLst>
            </p:cNvPr>
            <p:cNvSpPr txBox="1">
              <a:spLocks noChangeArrowheads="1"/>
            </p:cNvSpPr>
            <p:nvPr/>
          </p:nvSpPr>
          <p:spPr bwMode="auto">
            <a:xfrm>
              <a:off x="9064486" y="2576779"/>
              <a:ext cx="2425147"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2000" b="1">
                  <a:solidFill>
                    <a:srgbClr val="C00000"/>
                  </a:solidFill>
                  <a:latin typeface="Bradley Hand" pitchFamily="2" charset="77"/>
                </a:rPr>
                <a:t>William</a:t>
              </a:r>
              <a:r>
                <a:rPr lang="en-US" altLang="en-US" sz="2000">
                  <a:latin typeface="Bradley Hand" pitchFamily="2" charset="77"/>
                </a:rPr>
                <a:t> </a:t>
              </a:r>
            </a:p>
            <a:p>
              <a:r>
                <a:rPr lang="en-US" altLang="en-US" sz="2000">
                  <a:latin typeface="Bradley Hand" pitchFamily="2" charset="77"/>
                </a:rPr>
                <a:t>Impulsive</a:t>
              </a:r>
            </a:p>
            <a:p>
              <a:r>
                <a:rPr lang="en-US" altLang="en-US" sz="2000">
                  <a:latin typeface="Bradley Hand" pitchFamily="2" charset="77"/>
                </a:rPr>
                <a:t>Envious</a:t>
              </a:r>
            </a:p>
            <a:p>
              <a:r>
                <a:rPr lang="en-US" altLang="en-US" sz="2000">
                  <a:latin typeface="Bradley Hand" pitchFamily="2" charset="77"/>
                </a:rPr>
                <a:t>Critical</a:t>
              </a:r>
            </a:p>
            <a:p>
              <a:r>
                <a:rPr lang="en-US" altLang="en-US" sz="2000">
                  <a:latin typeface="Bradley Hand" pitchFamily="2" charset="77"/>
                </a:rPr>
                <a:t>Stubborn</a:t>
              </a:r>
            </a:p>
            <a:p>
              <a:r>
                <a:rPr lang="en-US" altLang="en-US" sz="2000">
                  <a:latin typeface="Bradley Hand" pitchFamily="2" charset="77"/>
                </a:rPr>
                <a:t>Industrious</a:t>
              </a:r>
            </a:p>
            <a:p>
              <a:r>
                <a:rPr lang="en-US" altLang="en-US" sz="2000">
                  <a:latin typeface="Bradley Hand" pitchFamily="2" charset="77"/>
                </a:rPr>
                <a:t>Intelligent</a:t>
              </a:r>
            </a:p>
          </p:txBody>
        </p:sp>
        <p:pic>
          <p:nvPicPr>
            <p:cNvPr id="123912" name="Picture 8" descr="mage result for headshot male photo">
              <a:extLst>
                <a:ext uri="{FF2B5EF4-FFF2-40B4-BE49-F238E27FC236}">
                  <a16:creationId xmlns:a16="http://schemas.microsoft.com/office/drawing/2014/main" id="{98C020CC-A499-AD43-A4EA-C93B0BD2CD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23505">
              <a:off x="6943956" y="2776295"/>
              <a:ext cx="1457654" cy="2192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3906" name="Group 33">
            <a:extLst>
              <a:ext uri="{FF2B5EF4-FFF2-40B4-BE49-F238E27FC236}">
                <a16:creationId xmlns:a16="http://schemas.microsoft.com/office/drawing/2014/main" id="{05F421DB-12A9-9A4B-989D-E7C564A514D3}"/>
              </a:ext>
            </a:extLst>
          </p:cNvPr>
          <p:cNvGrpSpPr>
            <a:grpSpLocks/>
          </p:cNvGrpSpPr>
          <p:nvPr/>
        </p:nvGrpSpPr>
        <p:grpSpPr bwMode="auto">
          <a:xfrm>
            <a:off x="201613" y="2032000"/>
            <a:ext cx="4495800" cy="3168650"/>
            <a:chOff x="-1" y="2078039"/>
            <a:chExt cx="6042991" cy="4167580"/>
          </a:xfrm>
        </p:grpSpPr>
        <p:pic>
          <p:nvPicPr>
            <p:cNvPr id="123907" name="Picture 2" descr="mage result for open file folder">
              <a:extLst>
                <a:ext uri="{FF2B5EF4-FFF2-40B4-BE49-F238E27FC236}">
                  <a16:creationId xmlns:a16="http://schemas.microsoft.com/office/drawing/2014/main" id="{77A5F4C6-DF33-324C-B1D9-DFF06D4DE7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078039"/>
              <a:ext cx="6042991" cy="4167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8" name="TextBox 35">
              <a:extLst>
                <a:ext uri="{FF2B5EF4-FFF2-40B4-BE49-F238E27FC236}">
                  <a16:creationId xmlns:a16="http://schemas.microsoft.com/office/drawing/2014/main" id="{01AED1E4-3608-6449-BE81-9EF02947157D}"/>
                </a:ext>
              </a:extLst>
            </p:cNvPr>
            <p:cNvSpPr txBox="1">
              <a:spLocks noChangeArrowheads="1"/>
            </p:cNvSpPr>
            <p:nvPr/>
          </p:nvSpPr>
          <p:spPr bwMode="auto">
            <a:xfrm>
              <a:off x="3021495" y="2662814"/>
              <a:ext cx="2425147"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2000" b="1">
                  <a:solidFill>
                    <a:srgbClr val="C00000"/>
                  </a:solidFill>
                  <a:latin typeface="Bradley Hand" pitchFamily="2" charset="77"/>
                </a:rPr>
                <a:t>Jimmy</a:t>
              </a:r>
              <a:r>
                <a:rPr lang="en-US" altLang="en-US" sz="2000">
                  <a:latin typeface="Bradley Hand" pitchFamily="2" charset="77"/>
                </a:rPr>
                <a:t> </a:t>
              </a:r>
            </a:p>
            <a:p>
              <a:r>
                <a:rPr lang="en-US" altLang="en-US" sz="2000">
                  <a:latin typeface="Bradley Hand" pitchFamily="2" charset="77"/>
                </a:rPr>
                <a:t>Intelligent</a:t>
              </a:r>
            </a:p>
            <a:p>
              <a:r>
                <a:rPr lang="en-US" altLang="en-US" sz="2000">
                  <a:latin typeface="Bradley Hand" pitchFamily="2" charset="77"/>
                </a:rPr>
                <a:t>Industrious</a:t>
              </a:r>
            </a:p>
            <a:p>
              <a:r>
                <a:rPr lang="en-US" altLang="en-US" sz="2000">
                  <a:latin typeface="Bradley Hand" pitchFamily="2" charset="77"/>
                </a:rPr>
                <a:t>Impulsive</a:t>
              </a:r>
            </a:p>
            <a:p>
              <a:r>
                <a:rPr lang="en-US" altLang="en-US" sz="2000">
                  <a:latin typeface="Bradley Hand" pitchFamily="2" charset="77"/>
                </a:rPr>
                <a:t>critical</a:t>
              </a:r>
            </a:p>
            <a:p>
              <a:r>
                <a:rPr lang="en-US" altLang="en-US" sz="2000">
                  <a:latin typeface="Bradley Hand" pitchFamily="2" charset="77"/>
                </a:rPr>
                <a:t>stubborn </a:t>
              </a:r>
            </a:p>
            <a:p>
              <a:r>
                <a:rPr lang="en-US" altLang="en-US" sz="2000">
                  <a:latin typeface="Bradley Hand" pitchFamily="2" charset="77"/>
                </a:rPr>
                <a:t>Envious  </a:t>
              </a:r>
            </a:p>
          </p:txBody>
        </p:sp>
        <p:pic>
          <p:nvPicPr>
            <p:cNvPr id="123909" name="Picture 6" descr="mage result for headshot male photo">
              <a:extLst>
                <a:ext uri="{FF2B5EF4-FFF2-40B4-BE49-F238E27FC236}">
                  <a16:creationId xmlns:a16="http://schemas.microsoft.com/office/drawing/2014/main" id="{9A4BD941-BE74-CC49-8CA1-E740A066F3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97438">
              <a:off x="1180369" y="2734409"/>
              <a:ext cx="1324324" cy="198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A470F9-5205-F142-A618-FC535B0E38E2}"/>
              </a:ext>
            </a:extLst>
          </p:cNvPr>
          <p:cNvSpPr txBox="1"/>
          <p:nvPr/>
        </p:nvSpPr>
        <p:spPr>
          <a:xfrm>
            <a:off x="251520" y="-243408"/>
            <a:ext cx="3038011" cy="6247864"/>
          </a:xfrm>
          <a:prstGeom prst="rect">
            <a:avLst/>
          </a:prstGeom>
          <a:noFill/>
        </p:spPr>
        <p:txBody>
          <a:bodyPr wrap="none">
            <a:spAutoFit/>
          </a:bodyPr>
          <a:lstStyle/>
          <a:p>
            <a:pPr>
              <a:defRPr/>
            </a:pPr>
            <a:r>
              <a:rPr lang="en-US" sz="40000" dirty="0">
                <a:solidFill>
                  <a:schemeClr val="accent1">
                    <a:alpha val="25000"/>
                  </a:schemeClr>
                </a:solidFill>
                <a:latin typeface="Helvetica" pitchFamily="2" charset="0"/>
                <a:cs typeface="Bangla Sangam MN" panose="02000000000000000000" pitchFamily="2" charset="0"/>
              </a:rPr>
              <a:t>5</a:t>
            </a:r>
          </a:p>
        </p:txBody>
      </p:sp>
      <p:sp>
        <p:nvSpPr>
          <p:cNvPr id="124930" name="TextBox 1">
            <a:extLst>
              <a:ext uri="{FF2B5EF4-FFF2-40B4-BE49-F238E27FC236}">
                <a16:creationId xmlns:a16="http://schemas.microsoft.com/office/drawing/2014/main" id="{55693DD1-27DF-7C4A-8695-01D98C2E9E00}"/>
              </a:ext>
            </a:extLst>
          </p:cNvPr>
          <p:cNvSpPr txBox="1">
            <a:spLocks noChangeArrowheads="1"/>
          </p:cNvSpPr>
          <p:nvPr/>
        </p:nvSpPr>
        <p:spPr bwMode="auto">
          <a:xfrm>
            <a:off x="1042988" y="1844675"/>
            <a:ext cx="77517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3600"/>
              <a:t>Make frequent good first impressions</a:t>
            </a:r>
          </a:p>
        </p:txBody>
      </p:sp>
      <p:pic>
        <p:nvPicPr>
          <p:cNvPr id="124931" name="Picture 22">
            <a:extLst>
              <a:ext uri="{FF2B5EF4-FFF2-40B4-BE49-F238E27FC236}">
                <a16:creationId xmlns:a16="http://schemas.microsoft.com/office/drawing/2014/main" id="{0DB40F6A-EFC5-8541-A7D3-B369E9C6AF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375" y="2508250"/>
            <a:ext cx="3406775" cy="394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22">
            <a:extLst>
              <a:ext uri="{FF2B5EF4-FFF2-40B4-BE49-F238E27FC236}">
                <a16:creationId xmlns:a16="http://schemas.microsoft.com/office/drawing/2014/main" id="{A96CE3FD-D3A6-ED41-B7D3-4B74F7D7B2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260350"/>
            <a:ext cx="15113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78" name="Picture 2" descr="mage result for horn and halo effect">
            <a:extLst>
              <a:ext uri="{FF2B5EF4-FFF2-40B4-BE49-F238E27FC236}">
                <a16:creationId xmlns:a16="http://schemas.microsoft.com/office/drawing/2014/main" id="{C5F4E272-4A79-244D-8C9C-C4D73D869C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050" y="214313"/>
            <a:ext cx="5429250"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9" name="TextBox 5">
            <a:extLst>
              <a:ext uri="{FF2B5EF4-FFF2-40B4-BE49-F238E27FC236}">
                <a16:creationId xmlns:a16="http://schemas.microsoft.com/office/drawing/2014/main" id="{CFED8845-BF6A-324A-95CC-FBC11BE56B72}"/>
              </a:ext>
            </a:extLst>
          </p:cNvPr>
          <p:cNvSpPr txBox="1">
            <a:spLocks noChangeArrowheads="1"/>
          </p:cNvSpPr>
          <p:nvPr/>
        </p:nvSpPr>
        <p:spPr bwMode="auto">
          <a:xfrm>
            <a:off x="2270125" y="3767138"/>
            <a:ext cx="3333750"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400" b="1">
                <a:solidFill>
                  <a:srgbClr val="0070C0"/>
                </a:solidFill>
                <a:cs typeface="Arial" panose="020B0604020202020204" pitchFamily="34" charset="0"/>
              </a:rPr>
              <a:t>Halo Effect:    </a:t>
            </a:r>
          </a:p>
          <a:p>
            <a:r>
              <a:rPr lang="en-US" altLang="en-US" sz="2400">
                <a:cs typeface="Arial" panose="020B0604020202020204" pitchFamily="34" charset="0"/>
              </a:rPr>
              <a:t>A favorable first impression of an individual positively skews future judgement of that individual</a:t>
            </a:r>
          </a:p>
        </p:txBody>
      </p:sp>
      <p:sp>
        <p:nvSpPr>
          <p:cNvPr id="126980" name="TextBox 6">
            <a:extLst>
              <a:ext uri="{FF2B5EF4-FFF2-40B4-BE49-F238E27FC236}">
                <a16:creationId xmlns:a16="http://schemas.microsoft.com/office/drawing/2014/main" id="{CC5AFEF4-89E9-864C-BD70-A337484826E4}"/>
              </a:ext>
            </a:extLst>
          </p:cNvPr>
          <p:cNvSpPr txBox="1">
            <a:spLocks noChangeArrowheads="1"/>
          </p:cNvSpPr>
          <p:nvPr/>
        </p:nvSpPr>
        <p:spPr bwMode="auto">
          <a:xfrm>
            <a:off x="5580063" y="3767138"/>
            <a:ext cx="3240087"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400" b="1">
                <a:solidFill>
                  <a:srgbClr val="FF0000"/>
                </a:solidFill>
                <a:cs typeface="Arial" panose="020B0604020202020204" pitchFamily="34" charset="0"/>
              </a:rPr>
              <a:t>Horn Effect:</a:t>
            </a:r>
          </a:p>
          <a:p>
            <a:r>
              <a:rPr lang="en-US" altLang="en-US" sz="2400">
                <a:cs typeface="Arial" panose="020B0604020202020204" pitchFamily="34" charset="0"/>
              </a:rPr>
              <a:t>An unfavorable first impression of an individual negatively skews future judgement </a:t>
            </a:r>
          </a:p>
          <a:p>
            <a:r>
              <a:rPr lang="en-US" altLang="en-US" sz="2400">
                <a:cs typeface="Arial" panose="020B0604020202020204" pitchFamily="34" charset="0"/>
              </a:rPr>
              <a:t>of that individual</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22">
            <a:extLst>
              <a:ext uri="{FF2B5EF4-FFF2-40B4-BE49-F238E27FC236}">
                <a16:creationId xmlns:a16="http://schemas.microsoft.com/office/drawing/2014/main" id="{60A7E684-7CF0-6F43-96B7-BF9B286B96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260350"/>
            <a:ext cx="15113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6" name="Picture 2" descr="mage result for horn and halo effect">
            <a:extLst>
              <a:ext uri="{FF2B5EF4-FFF2-40B4-BE49-F238E27FC236}">
                <a16:creationId xmlns:a16="http://schemas.microsoft.com/office/drawing/2014/main" id="{5A586ECB-6A2B-E547-A7CC-683D541677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050" y="214313"/>
            <a:ext cx="5429250"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7" name="TextBox 5">
            <a:extLst>
              <a:ext uri="{FF2B5EF4-FFF2-40B4-BE49-F238E27FC236}">
                <a16:creationId xmlns:a16="http://schemas.microsoft.com/office/drawing/2014/main" id="{1A7D3099-B8C2-2349-8010-D0652ABE2F16}"/>
              </a:ext>
            </a:extLst>
          </p:cNvPr>
          <p:cNvSpPr txBox="1">
            <a:spLocks noChangeArrowheads="1"/>
          </p:cNvSpPr>
          <p:nvPr/>
        </p:nvSpPr>
        <p:spPr bwMode="auto">
          <a:xfrm>
            <a:off x="2270125" y="3767138"/>
            <a:ext cx="3333750"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400" b="1">
                <a:solidFill>
                  <a:srgbClr val="0070C0"/>
                </a:solidFill>
                <a:cs typeface="Arial" panose="020B0604020202020204" pitchFamily="34" charset="0"/>
              </a:rPr>
              <a:t>Halo Effect:    </a:t>
            </a:r>
          </a:p>
          <a:p>
            <a:r>
              <a:rPr lang="en-US" altLang="en-US" sz="2400">
                <a:cs typeface="Arial" panose="020B0604020202020204" pitchFamily="34" charset="0"/>
              </a:rPr>
              <a:t>A favorable first impression of an individual positively skews future judgement of that individual</a:t>
            </a:r>
          </a:p>
        </p:txBody>
      </p:sp>
      <p:sp>
        <p:nvSpPr>
          <p:cNvPr id="129028" name="TextBox 6">
            <a:extLst>
              <a:ext uri="{FF2B5EF4-FFF2-40B4-BE49-F238E27FC236}">
                <a16:creationId xmlns:a16="http://schemas.microsoft.com/office/drawing/2014/main" id="{BC173587-5890-7149-B14B-D44E3F3FE5F9}"/>
              </a:ext>
            </a:extLst>
          </p:cNvPr>
          <p:cNvSpPr txBox="1">
            <a:spLocks noChangeArrowheads="1"/>
          </p:cNvSpPr>
          <p:nvPr/>
        </p:nvSpPr>
        <p:spPr bwMode="auto">
          <a:xfrm>
            <a:off x="5580063" y="3767138"/>
            <a:ext cx="3240087"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400" b="1">
                <a:solidFill>
                  <a:srgbClr val="FF0000"/>
                </a:solidFill>
                <a:cs typeface="Arial" panose="020B0604020202020204" pitchFamily="34" charset="0"/>
              </a:rPr>
              <a:t>Horn Effect:</a:t>
            </a:r>
          </a:p>
          <a:p>
            <a:r>
              <a:rPr lang="en-US" altLang="en-US" sz="2400">
                <a:cs typeface="Arial" panose="020B0604020202020204" pitchFamily="34" charset="0"/>
              </a:rPr>
              <a:t>An unfavorable first impression of an individual negatively skews future judgement </a:t>
            </a:r>
          </a:p>
          <a:p>
            <a:r>
              <a:rPr lang="en-US" altLang="en-US" sz="2400">
                <a:cs typeface="Arial" panose="020B0604020202020204" pitchFamily="34" charset="0"/>
              </a:rPr>
              <a:t>of that individual</a:t>
            </a:r>
          </a:p>
        </p:txBody>
      </p:sp>
      <p:sp>
        <p:nvSpPr>
          <p:cNvPr id="8" name="TextBox 7">
            <a:extLst>
              <a:ext uri="{FF2B5EF4-FFF2-40B4-BE49-F238E27FC236}">
                <a16:creationId xmlns:a16="http://schemas.microsoft.com/office/drawing/2014/main" id="{FF33F956-75AB-E348-8BF6-1DD238689227}"/>
              </a:ext>
            </a:extLst>
          </p:cNvPr>
          <p:cNvSpPr txBox="1"/>
          <p:nvPr/>
        </p:nvSpPr>
        <p:spPr>
          <a:xfrm>
            <a:off x="506413" y="1700213"/>
            <a:ext cx="8313737" cy="4370387"/>
          </a:xfrm>
          <a:prstGeom prst="rect">
            <a:avLst/>
          </a:prstGeom>
          <a:solidFill>
            <a:srgbClr val="B2ECFF"/>
          </a:solidFill>
          <a:ln>
            <a:solidFill>
              <a:srgbClr val="0070C0"/>
            </a:solidFill>
          </a:ln>
          <a:effectLst>
            <a:outerShdw blurRad="50800" dist="101600" dir="2700000" algn="tl" rotWithShape="0">
              <a:prstClr val="black">
                <a:alpha val="40000"/>
              </a:prstClr>
            </a:outerShdw>
          </a:effectLst>
        </p:spPr>
        <p:txBody>
          <a:bodyPr>
            <a:spAutoFit/>
          </a:bodyPr>
          <a:lstStyle/>
          <a:p>
            <a:pPr algn="ctr">
              <a:defRPr/>
            </a:pPr>
            <a:r>
              <a:rPr lang="en-US" sz="3600" b="1" dirty="0">
                <a:latin typeface="Arial" charset="0"/>
                <a:ea typeface="Arial" charset="0"/>
                <a:cs typeface="Arial" charset="0"/>
              </a:rPr>
              <a:t>CONFIRMATION BIAS:</a:t>
            </a:r>
          </a:p>
          <a:p>
            <a:pPr algn="ctr">
              <a:defRPr/>
            </a:pPr>
            <a:endParaRPr lang="en-US" dirty="0">
              <a:latin typeface="Arial" charset="0"/>
              <a:ea typeface="Arial" charset="0"/>
              <a:cs typeface="Arial" charset="0"/>
            </a:endParaRPr>
          </a:p>
          <a:p>
            <a:pPr>
              <a:defRPr/>
            </a:pPr>
            <a:r>
              <a:rPr lang="en-US" sz="3200" dirty="0">
                <a:latin typeface="Arial" charset="0"/>
                <a:ea typeface="Arial" charset="0"/>
                <a:cs typeface="Arial" charset="0"/>
              </a:rPr>
              <a:t>When you seek out and interpret information to support your initial impression.</a:t>
            </a:r>
          </a:p>
          <a:p>
            <a:pPr>
              <a:defRPr/>
            </a:pPr>
            <a:endParaRPr lang="en-US" sz="3200" dirty="0">
              <a:latin typeface="Arial" charset="0"/>
              <a:ea typeface="Arial" charset="0"/>
              <a:cs typeface="Arial" charset="0"/>
            </a:endParaRPr>
          </a:p>
          <a:p>
            <a:pPr>
              <a:defRPr/>
            </a:pPr>
            <a:r>
              <a:rPr lang="en-US" sz="3200" dirty="0">
                <a:latin typeface="Arial" charset="0"/>
                <a:ea typeface="Arial" charset="0"/>
                <a:cs typeface="Arial" charset="0"/>
              </a:rPr>
              <a:t>A teacher’s first impression can influence how that student is judged and graded in the future</a:t>
            </a:r>
          </a:p>
          <a:p>
            <a:pPr>
              <a:defRPr/>
            </a:pPr>
            <a:endParaRPr lang="en-US" sz="3200" dirty="0">
              <a:latin typeface="Arial" charset="0"/>
              <a:ea typeface="Arial" charset="0"/>
              <a:cs typeface="Arial"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a:hlinkClick r:id="rId2"/>
            <a:extLst>
              <a:ext uri="{FF2B5EF4-FFF2-40B4-BE49-F238E27FC236}">
                <a16:creationId xmlns:a16="http://schemas.microsoft.com/office/drawing/2014/main" id="{9AA9BA37-7C00-E64D-ACFD-4203C7549D24}"/>
              </a:ext>
            </a:extLst>
          </p:cNvPr>
          <p:cNvSpPr>
            <a:spLocks noChangeArrowheads="1"/>
          </p:cNvSpPr>
          <p:nvPr/>
        </p:nvSpPr>
        <p:spPr bwMode="auto">
          <a:xfrm>
            <a:off x="454025" y="862333"/>
            <a:ext cx="6734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1200" dirty="0">
                <a:hlinkClick r:id="rId2"/>
              </a:rPr>
              <a:t>https://assets.aspeninstitute.org/content/uploads/2018/09/Aspen_research_FINAL_web-9.20.pdf</a:t>
            </a:r>
            <a:endParaRPr lang="en-US" altLang="en-US" sz="1200" dirty="0"/>
          </a:p>
          <a:p>
            <a:endParaRPr lang="en-US" altLang="en-US" sz="1200" dirty="0"/>
          </a:p>
        </p:txBody>
      </p:sp>
      <p:sp>
        <p:nvSpPr>
          <p:cNvPr id="36866" name="TextBox 2">
            <a:extLst>
              <a:ext uri="{FF2B5EF4-FFF2-40B4-BE49-F238E27FC236}">
                <a16:creationId xmlns:a16="http://schemas.microsoft.com/office/drawing/2014/main" id="{8A190379-9456-F74E-932F-1DC174AA0BA7}"/>
              </a:ext>
            </a:extLst>
          </p:cNvPr>
          <p:cNvSpPr txBox="1">
            <a:spLocks noChangeArrowheads="1"/>
          </p:cNvSpPr>
          <p:nvPr/>
        </p:nvSpPr>
        <p:spPr bwMode="auto">
          <a:xfrm>
            <a:off x="441038" y="354809"/>
            <a:ext cx="75596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1400" i="1" dirty="0"/>
              <a:t>The Brain Basis for Integrated Social, Emotional, and Academic Development: How emotions</a:t>
            </a:r>
          </a:p>
          <a:p>
            <a:r>
              <a:rPr lang="en-US" altLang="en-US" sz="1400" i="1" dirty="0"/>
              <a:t>and social relationships drive learning </a:t>
            </a:r>
            <a:r>
              <a:rPr lang="en-US" altLang="en-US" sz="1400" dirty="0"/>
              <a:t>(2018) by </a:t>
            </a:r>
            <a:r>
              <a:rPr lang="en-US" altLang="en-US" sz="1400" dirty="0" err="1"/>
              <a:t>Immoridno</a:t>
            </a:r>
            <a:r>
              <a:rPr lang="en-US" altLang="en-US" sz="1400" dirty="0"/>
              <a:t>-Yang, Darling-Hammond &amp; Krone</a:t>
            </a:r>
          </a:p>
        </p:txBody>
      </p:sp>
      <p:grpSp>
        <p:nvGrpSpPr>
          <p:cNvPr id="36867" name="Group 12">
            <a:extLst>
              <a:ext uri="{FF2B5EF4-FFF2-40B4-BE49-F238E27FC236}">
                <a16:creationId xmlns:a16="http://schemas.microsoft.com/office/drawing/2014/main" id="{025CDB4E-637E-CF4A-AED0-FEEDCEF8B5C1}"/>
              </a:ext>
            </a:extLst>
          </p:cNvPr>
          <p:cNvGrpSpPr>
            <a:grpSpLocks/>
          </p:cNvGrpSpPr>
          <p:nvPr/>
        </p:nvGrpSpPr>
        <p:grpSpPr bwMode="auto">
          <a:xfrm>
            <a:off x="616976" y="2719231"/>
            <a:ext cx="3267075" cy="1330325"/>
            <a:chOff x="625940" y="1955748"/>
            <a:chExt cx="3267263" cy="1328930"/>
          </a:xfrm>
        </p:grpSpPr>
        <p:pic>
          <p:nvPicPr>
            <p:cNvPr id="36873" name="Picture 17">
              <a:extLst>
                <a:ext uri="{FF2B5EF4-FFF2-40B4-BE49-F238E27FC236}">
                  <a16:creationId xmlns:a16="http://schemas.microsoft.com/office/drawing/2014/main" id="{222FD533-DA18-0946-8EDC-83CBA3F1F0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940" y="1955748"/>
              <a:ext cx="3267263" cy="909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4" name="TextBox 1">
              <a:extLst>
                <a:ext uri="{FF2B5EF4-FFF2-40B4-BE49-F238E27FC236}">
                  <a16:creationId xmlns:a16="http://schemas.microsoft.com/office/drawing/2014/main" id="{352D4E5F-F3C0-0846-BF71-53647FEA9957}"/>
                </a:ext>
              </a:extLst>
            </p:cNvPr>
            <p:cNvSpPr txBox="1">
              <a:spLocks noChangeArrowheads="1"/>
            </p:cNvSpPr>
            <p:nvPr/>
          </p:nvSpPr>
          <p:spPr bwMode="auto">
            <a:xfrm>
              <a:off x="1115616" y="2976901"/>
              <a:ext cx="203587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1400" dirty="0"/>
                <a:t>https://</a:t>
              </a:r>
              <a:r>
                <a:rPr lang="en-US" altLang="en-US" sz="1400" dirty="0" err="1"/>
                <a:t>www.slrc.org.au</a:t>
              </a:r>
              <a:r>
                <a:rPr lang="en-US" altLang="en-US" sz="1400" dirty="0"/>
                <a:t>/</a:t>
              </a:r>
            </a:p>
          </p:txBody>
        </p:sp>
      </p:grpSp>
      <p:sp>
        <p:nvSpPr>
          <p:cNvPr id="36868" name="Rectangle 5">
            <a:extLst>
              <a:ext uri="{FF2B5EF4-FFF2-40B4-BE49-F238E27FC236}">
                <a16:creationId xmlns:a16="http://schemas.microsoft.com/office/drawing/2014/main" id="{6D8562C3-110A-1747-B285-495DD5ADBE6D}"/>
              </a:ext>
            </a:extLst>
          </p:cNvPr>
          <p:cNvSpPr>
            <a:spLocks noChangeArrowheads="1"/>
          </p:cNvSpPr>
          <p:nvPr/>
        </p:nvSpPr>
        <p:spPr bwMode="auto">
          <a:xfrm>
            <a:off x="5011738" y="3089646"/>
            <a:ext cx="30607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CA" altLang="en-US" sz="2400" dirty="0">
                <a:solidFill>
                  <a:srgbClr val="0070C0"/>
                </a:solidFill>
                <a:hlinkClick r:id="rId4"/>
              </a:rPr>
              <a:t>www.RADTeach.com</a:t>
            </a:r>
            <a:endParaRPr lang="en-CA" altLang="en-US" sz="2400" dirty="0">
              <a:solidFill>
                <a:srgbClr val="0070C0"/>
              </a:solidFill>
            </a:endParaRPr>
          </a:p>
          <a:p>
            <a:r>
              <a:rPr lang="en-CA" altLang="en-US" sz="2400" dirty="0">
                <a:solidFill>
                  <a:srgbClr val="0070C0"/>
                </a:solidFill>
              </a:rPr>
              <a:t>       Judy Willis  </a:t>
            </a:r>
            <a:endParaRPr lang="en-US" altLang="en-US" sz="2400" dirty="0">
              <a:solidFill>
                <a:srgbClr val="0070C0"/>
              </a:solidFill>
            </a:endParaRPr>
          </a:p>
        </p:txBody>
      </p:sp>
      <p:pic>
        <p:nvPicPr>
          <p:cNvPr id="36869" name="Picture 7">
            <a:extLst>
              <a:ext uri="{FF2B5EF4-FFF2-40B4-BE49-F238E27FC236}">
                <a16:creationId xmlns:a16="http://schemas.microsoft.com/office/drawing/2014/main" id="{C61CAF56-8369-8147-B5DB-4C655DFE5E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904" y="4304015"/>
            <a:ext cx="3194050"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Rectangle 8">
            <a:extLst>
              <a:ext uri="{FF2B5EF4-FFF2-40B4-BE49-F238E27FC236}">
                <a16:creationId xmlns:a16="http://schemas.microsoft.com/office/drawing/2014/main" id="{978AC169-B9CB-9D42-A9C3-485B65EC51FD}"/>
              </a:ext>
            </a:extLst>
          </p:cNvPr>
          <p:cNvSpPr>
            <a:spLocks noChangeArrowheads="1"/>
          </p:cNvSpPr>
          <p:nvPr/>
        </p:nvSpPr>
        <p:spPr bwMode="auto">
          <a:xfrm>
            <a:off x="478071" y="5908310"/>
            <a:ext cx="35448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dirty="0"/>
              <a:t>http://</a:t>
            </a:r>
            <a:r>
              <a:rPr lang="en-US" altLang="en-US" dirty="0" err="1"/>
              <a:t>www.learningscientists.org</a:t>
            </a:r>
            <a:r>
              <a:rPr lang="en-US" altLang="en-US" dirty="0"/>
              <a:t>/</a:t>
            </a:r>
          </a:p>
        </p:txBody>
      </p:sp>
      <p:pic>
        <p:nvPicPr>
          <p:cNvPr id="36871" name="Picture 10">
            <a:extLst>
              <a:ext uri="{FF2B5EF4-FFF2-40B4-BE49-F238E27FC236}">
                <a16:creationId xmlns:a16="http://schemas.microsoft.com/office/drawing/2014/main" id="{2B732594-A05B-BF42-A037-787FFD40A2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1107" y="4275952"/>
            <a:ext cx="35941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2" name="Rectangle 11">
            <a:extLst>
              <a:ext uri="{FF2B5EF4-FFF2-40B4-BE49-F238E27FC236}">
                <a16:creationId xmlns:a16="http://schemas.microsoft.com/office/drawing/2014/main" id="{C68C2B7F-660D-DD4F-827B-BBB1FCE40F11}"/>
              </a:ext>
            </a:extLst>
          </p:cNvPr>
          <p:cNvSpPr>
            <a:spLocks noChangeArrowheads="1"/>
          </p:cNvSpPr>
          <p:nvPr/>
        </p:nvSpPr>
        <p:spPr bwMode="auto">
          <a:xfrm>
            <a:off x="4710113" y="5755910"/>
            <a:ext cx="36639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1400" dirty="0"/>
              <a:t>http://</a:t>
            </a:r>
            <a:r>
              <a:rPr lang="en-US" altLang="en-US" sz="1400" dirty="0" err="1"/>
              <a:t>scienceoflearning.jhu.edu</a:t>
            </a:r>
            <a:r>
              <a:rPr lang="en-US" altLang="en-US" sz="1400" dirty="0"/>
              <a:t>/science-to-practice/resources/resources-for-educators</a:t>
            </a:r>
          </a:p>
        </p:txBody>
      </p:sp>
      <p:sp>
        <p:nvSpPr>
          <p:cNvPr id="2" name="Rectangle 1">
            <a:extLst>
              <a:ext uri="{FF2B5EF4-FFF2-40B4-BE49-F238E27FC236}">
                <a16:creationId xmlns:a16="http://schemas.microsoft.com/office/drawing/2014/main" id="{D4590B3F-6F1F-F04C-80C7-39BF77C539AA}"/>
              </a:ext>
            </a:extLst>
          </p:cNvPr>
          <p:cNvSpPr/>
          <p:nvPr/>
        </p:nvSpPr>
        <p:spPr>
          <a:xfrm>
            <a:off x="441038" y="1694070"/>
            <a:ext cx="6486723" cy="369332"/>
          </a:xfrm>
          <a:prstGeom prst="rect">
            <a:avLst/>
          </a:prstGeom>
        </p:spPr>
        <p:txBody>
          <a:bodyPr wrap="square">
            <a:spAutoFit/>
          </a:bodyPr>
          <a:lstStyle/>
          <a:p>
            <a:r>
              <a:rPr lang="en-CA" dirty="0">
                <a:latin typeface="Times" pitchFamily="2" charset="0"/>
              </a:rPr>
              <a:t> http://</a:t>
            </a:r>
            <a:r>
              <a:rPr lang="en-CA" dirty="0" err="1">
                <a:latin typeface="Times" pitchFamily="2" charset="0"/>
              </a:rPr>
              <a:t>www.apa.org</a:t>
            </a:r>
            <a:r>
              <a:rPr lang="en-CA" dirty="0">
                <a:latin typeface="Times" pitchFamily="2" charset="0"/>
              </a:rPr>
              <a:t>/</a:t>
            </a:r>
            <a:r>
              <a:rPr lang="en-CA" dirty="0" err="1">
                <a:latin typeface="Times" pitchFamily="2" charset="0"/>
              </a:rPr>
              <a:t>ed</a:t>
            </a:r>
            <a:r>
              <a:rPr lang="en-CA" dirty="0">
                <a:latin typeface="Times" pitchFamily="2" charset="0"/>
              </a:rPr>
              <a:t>/schools/</a:t>
            </a:r>
            <a:r>
              <a:rPr lang="en-CA" dirty="0" err="1">
                <a:latin typeface="Times" pitchFamily="2" charset="0"/>
              </a:rPr>
              <a:t>cpse</a:t>
            </a:r>
            <a:r>
              <a:rPr lang="en-CA" dirty="0">
                <a:latin typeface="Times" pitchFamily="2" charset="0"/>
              </a:rPr>
              <a:t>/top-twenty-</a:t>
            </a:r>
            <a:r>
              <a:rPr lang="en-CA" dirty="0" err="1">
                <a:latin typeface="Times" pitchFamily="2" charset="0"/>
              </a:rPr>
              <a:t>principles.pdf</a:t>
            </a:r>
            <a:endParaRPr lang="en-CA" dirty="0">
              <a:effectLst/>
              <a:latin typeface="Times" pitchFamily="2" charset="0"/>
            </a:endParaRPr>
          </a:p>
        </p:txBody>
      </p:sp>
      <p:sp>
        <p:nvSpPr>
          <p:cNvPr id="3" name="TextBox 2">
            <a:extLst>
              <a:ext uri="{FF2B5EF4-FFF2-40B4-BE49-F238E27FC236}">
                <a16:creationId xmlns:a16="http://schemas.microsoft.com/office/drawing/2014/main" id="{C1CAA6E4-6D65-384C-9E8F-16B13F190FBF}"/>
              </a:ext>
            </a:extLst>
          </p:cNvPr>
          <p:cNvSpPr txBox="1"/>
          <p:nvPr/>
        </p:nvSpPr>
        <p:spPr>
          <a:xfrm>
            <a:off x="454025" y="1395179"/>
            <a:ext cx="6217471" cy="307777"/>
          </a:xfrm>
          <a:prstGeom prst="rect">
            <a:avLst/>
          </a:prstGeom>
          <a:noFill/>
        </p:spPr>
        <p:txBody>
          <a:bodyPr wrap="none" rtlCol="0">
            <a:spAutoFit/>
          </a:bodyPr>
          <a:lstStyle/>
          <a:p>
            <a:r>
              <a:rPr lang="en-US" sz="1400" i="1" dirty="0"/>
              <a:t>Top 20 Principles from psychology for preK-12 Teaching and Learning </a:t>
            </a:r>
            <a:r>
              <a:rPr lang="en-US" sz="1400" dirty="0"/>
              <a:t>(2015)</a:t>
            </a:r>
            <a:endParaRPr lang="en-US" sz="1400" i="1"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22">
            <a:extLst>
              <a:ext uri="{FF2B5EF4-FFF2-40B4-BE49-F238E27FC236}">
                <a16:creationId xmlns:a16="http://schemas.microsoft.com/office/drawing/2014/main" id="{5DB1D7A7-0C94-FF4F-9F30-CAF2B1EC02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260350"/>
            <a:ext cx="15113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4" name="Picture 2" descr="mage result for horn and halo effect">
            <a:extLst>
              <a:ext uri="{FF2B5EF4-FFF2-40B4-BE49-F238E27FC236}">
                <a16:creationId xmlns:a16="http://schemas.microsoft.com/office/drawing/2014/main" id="{986F884B-8D22-1A43-A45A-DFEDF06F18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050" y="214313"/>
            <a:ext cx="5429250"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5" name="TextBox 5">
            <a:extLst>
              <a:ext uri="{FF2B5EF4-FFF2-40B4-BE49-F238E27FC236}">
                <a16:creationId xmlns:a16="http://schemas.microsoft.com/office/drawing/2014/main" id="{47E78834-52A2-CC4E-8302-CE5293F34C1C}"/>
              </a:ext>
            </a:extLst>
          </p:cNvPr>
          <p:cNvSpPr txBox="1">
            <a:spLocks noChangeArrowheads="1"/>
          </p:cNvSpPr>
          <p:nvPr/>
        </p:nvSpPr>
        <p:spPr bwMode="auto">
          <a:xfrm>
            <a:off x="2270125" y="3767138"/>
            <a:ext cx="3333750"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400" b="1">
                <a:solidFill>
                  <a:srgbClr val="0070C0"/>
                </a:solidFill>
                <a:cs typeface="Arial" panose="020B0604020202020204" pitchFamily="34" charset="0"/>
              </a:rPr>
              <a:t>Halo Effect:    </a:t>
            </a:r>
          </a:p>
          <a:p>
            <a:r>
              <a:rPr lang="en-US" altLang="en-US" sz="2400">
                <a:cs typeface="Arial" panose="020B0604020202020204" pitchFamily="34" charset="0"/>
              </a:rPr>
              <a:t>A favorable first impression of an individual positively skews future judgement of that individual</a:t>
            </a:r>
          </a:p>
        </p:txBody>
      </p:sp>
      <p:sp>
        <p:nvSpPr>
          <p:cNvPr id="131076" name="TextBox 6">
            <a:extLst>
              <a:ext uri="{FF2B5EF4-FFF2-40B4-BE49-F238E27FC236}">
                <a16:creationId xmlns:a16="http://schemas.microsoft.com/office/drawing/2014/main" id="{6ED8256B-BBD3-FD46-8939-CA20CCE1D635}"/>
              </a:ext>
            </a:extLst>
          </p:cNvPr>
          <p:cNvSpPr txBox="1">
            <a:spLocks noChangeArrowheads="1"/>
          </p:cNvSpPr>
          <p:nvPr/>
        </p:nvSpPr>
        <p:spPr bwMode="auto">
          <a:xfrm>
            <a:off x="5580063" y="3767138"/>
            <a:ext cx="3240087"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400" b="1">
                <a:solidFill>
                  <a:srgbClr val="FF0000"/>
                </a:solidFill>
                <a:cs typeface="Arial" panose="020B0604020202020204" pitchFamily="34" charset="0"/>
              </a:rPr>
              <a:t>Horn Effect:</a:t>
            </a:r>
          </a:p>
          <a:p>
            <a:r>
              <a:rPr lang="en-US" altLang="en-US" sz="2400">
                <a:cs typeface="Arial" panose="020B0604020202020204" pitchFamily="34" charset="0"/>
              </a:rPr>
              <a:t>An unfavorable first impression of an individual negatively skews future judgement </a:t>
            </a:r>
          </a:p>
          <a:p>
            <a:r>
              <a:rPr lang="en-US" altLang="en-US" sz="2400">
                <a:cs typeface="Arial" panose="020B0604020202020204" pitchFamily="34" charset="0"/>
              </a:rPr>
              <a:t>of that individual</a:t>
            </a:r>
          </a:p>
        </p:txBody>
      </p:sp>
      <p:sp>
        <p:nvSpPr>
          <p:cNvPr id="9" name="TextBox 8">
            <a:extLst>
              <a:ext uri="{FF2B5EF4-FFF2-40B4-BE49-F238E27FC236}">
                <a16:creationId xmlns:a16="http://schemas.microsoft.com/office/drawing/2014/main" id="{7ACF03DD-5B67-404D-A6BF-714A91002ED0}"/>
              </a:ext>
            </a:extLst>
          </p:cNvPr>
          <p:cNvSpPr txBox="1"/>
          <p:nvPr/>
        </p:nvSpPr>
        <p:spPr>
          <a:xfrm>
            <a:off x="323850" y="2087563"/>
            <a:ext cx="8640763" cy="4402137"/>
          </a:xfrm>
          <a:prstGeom prst="rect">
            <a:avLst/>
          </a:prstGeom>
          <a:solidFill>
            <a:schemeClr val="bg1"/>
          </a:solidFill>
          <a:ln w="50800">
            <a:solidFill>
              <a:schemeClr val="accent3"/>
            </a:solidFill>
          </a:ln>
        </p:spPr>
        <p:txBody>
          <a:bodyPr>
            <a:spAutoFit/>
          </a:bodyPr>
          <a:lstStyle/>
          <a:p>
            <a:pPr>
              <a:defRPr/>
            </a:pPr>
            <a:r>
              <a:rPr lang="en-US" sz="4000" dirty="0">
                <a:solidFill>
                  <a:srgbClr val="FF0000"/>
                </a:solidFill>
                <a:latin typeface="Arial" charset="0"/>
                <a:ea typeface="Arial" charset="0"/>
                <a:cs typeface="Arial" charset="0"/>
              </a:rPr>
              <a:t>Be aware of the first impression you have of your students</a:t>
            </a:r>
          </a:p>
          <a:p>
            <a:pPr>
              <a:defRPr/>
            </a:pPr>
            <a:endParaRPr lang="en-US" sz="4000" dirty="0">
              <a:solidFill>
                <a:srgbClr val="FF0000"/>
              </a:solidFill>
              <a:latin typeface="Arial" charset="0"/>
              <a:ea typeface="Arial" charset="0"/>
              <a:cs typeface="Arial" charset="0"/>
            </a:endParaRPr>
          </a:p>
          <a:p>
            <a:pPr>
              <a:defRPr/>
            </a:pPr>
            <a:r>
              <a:rPr lang="en-US" sz="4000" dirty="0">
                <a:solidFill>
                  <a:srgbClr val="FF0000"/>
                </a:solidFill>
                <a:latin typeface="Arial" charset="0"/>
                <a:ea typeface="Arial" charset="0"/>
                <a:cs typeface="Arial" charset="0"/>
              </a:rPr>
              <a:t>Be aware of the first impression you give of yourself and your lesson</a:t>
            </a:r>
          </a:p>
          <a:p>
            <a:pPr>
              <a:defRPr/>
            </a:pPr>
            <a:endParaRPr lang="en-US" sz="4000" dirty="0">
              <a:solidFill>
                <a:srgbClr val="FF0000"/>
              </a:solidFill>
              <a:latin typeface="Arial" charset="0"/>
              <a:ea typeface="Arial" charset="0"/>
              <a:cs typeface="Arial" charset="0"/>
            </a:endParaRPr>
          </a:p>
          <a:p>
            <a:pPr>
              <a:defRPr/>
            </a:pPr>
            <a:r>
              <a:rPr lang="en-US" sz="4000" dirty="0">
                <a:solidFill>
                  <a:srgbClr val="FF0000"/>
                </a:solidFill>
                <a:latin typeface="Arial" charset="0"/>
                <a:ea typeface="Arial" charset="0"/>
                <a:cs typeface="Arial" charset="0"/>
              </a:rPr>
              <a:t>Start strong on new topics or lessons</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22">
            <a:extLst>
              <a:ext uri="{FF2B5EF4-FFF2-40B4-BE49-F238E27FC236}">
                <a16:creationId xmlns:a16="http://schemas.microsoft.com/office/drawing/2014/main" id="{4BB5EC24-F4A7-7041-BB18-9C66854B12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260350"/>
            <a:ext cx="15113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2" name="Picture 2" descr="mage result for horn and halo effect">
            <a:extLst>
              <a:ext uri="{FF2B5EF4-FFF2-40B4-BE49-F238E27FC236}">
                <a16:creationId xmlns:a16="http://schemas.microsoft.com/office/drawing/2014/main" id="{82F2B26A-1608-5B46-AC5D-7D37BC135C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150" y="5059363"/>
            <a:ext cx="5429250"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3" name="TextBox 1">
            <a:extLst>
              <a:ext uri="{FF2B5EF4-FFF2-40B4-BE49-F238E27FC236}">
                <a16:creationId xmlns:a16="http://schemas.microsoft.com/office/drawing/2014/main" id="{4C0E3E70-A16D-0547-B76C-0BC7F4378AA1}"/>
              </a:ext>
            </a:extLst>
          </p:cNvPr>
          <p:cNvSpPr txBox="1">
            <a:spLocks noChangeArrowheads="1"/>
          </p:cNvSpPr>
          <p:nvPr/>
        </p:nvSpPr>
        <p:spPr bwMode="auto">
          <a:xfrm>
            <a:off x="1116013" y="2781300"/>
            <a:ext cx="75819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400"/>
              <a:t>For reluctant learners, the first impression that you give as a warm, caring, ever-learning teacher goes a long way in building trust in students</a:t>
            </a:r>
          </a:p>
          <a:p>
            <a:endParaRPr lang="en-US" altLang="en-US" sz="2400"/>
          </a:p>
          <a:p>
            <a:r>
              <a:rPr lang="en-US" altLang="en-US" sz="2400"/>
              <a:t>Can students trust you to let them be vulnerable?</a:t>
            </a:r>
          </a:p>
          <a:p>
            <a:endParaRPr lang="en-US" altLang="en-US" sz="240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22">
            <a:extLst>
              <a:ext uri="{FF2B5EF4-FFF2-40B4-BE49-F238E27FC236}">
                <a16:creationId xmlns:a16="http://schemas.microsoft.com/office/drawing/2014/main" id="{037B021C-A15A-C14C-ADA0-D8AC413028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260350"/>
            <a:ext cx="15113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0" name="Picture 2" descr="See the source image">
            <a:extLst>
              <a:ext uri="{FF2B5EF4-FFF2-40B4-BE49-F238E27FC236}">
                <a16:creationId xmlns:a16="http://schemas.microsoft.com/office/drawing/2014/main" id="{95B5081C-22EB-7441-9E17-3439062066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1213" y="404813"/>
            <a:ext cx="4643437" cy="580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D106A751-B7D6-B34D-AC4E-D866E05306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325" y="4437063"/>
            <a:ext cx="2649538"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2">
            <a:extLst>
              <a:ext uri="{FF2B5EF4-FFF2-40B4-BE49-F238E27FC236}">
                <a16:creationId xmlns:a16="http://schemas.microsoft.com/office/drawing/2014/main" id="{BC151472-1795-6B40-BC0A-0D4D986128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617663"/>
            <a:ext cx="7897813" cy="339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18" name="TextBox 3">
            <a:extLst>
              <a:ext uri="{FF2B5EF4-FFF2-40B4-BE49-F238E27FC236}">
                <a16:creationId xmlns:a16="http://schemas.microsoft.com/office/drawing/2014/main" id="{290C194C-9B5B-FA45-900D-B140C2DCEF74}"/>
              </a:ext>
            </a:extLst>
          </p:cNvPr>
          <p:cNvSpPr txBox="1">
            <a:spLocks noChangeArrowheads="1"/>
          </p:cNvSpPr>
          <p:nvPr/>
        </p:nvSpPr>
        <p:spPr bwMode="auto">
          <a:xfrm>
            <a:off x="3059113" y="4365625"/>
            <a:ext cx="325755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5400">
                <a:solidFill>
                  <a:srgbClr val="0070C0"/>
                </a:solidFill>
              </a:rPr>
              <a:t>BREAK</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A470F9-5205-F142-A618-FC535B0E38E2}"/>
              </a:ext>
            </a:extLst>
          </p:cNvPr>
          <p:cNvSpPr txBox="1"/>
          <p:nvPr/>
        </p:nvSpPr>
        <p:spPr>
          <a:xfrm>
            <a:off x="251520" y="-243408"/>
            <a:ext cx="3038011" cy="6247864"/>
          </a:xfrm>
          <a:prstGeom prst="rect">
            <a:avLst/>
          </a:prstGeom>
          <a:noFill/>
        </p:spPr>
        <p:txBody>
          <a:bodyPr wrap="none">
            <a:spAutoFit/>
          </a:bodyPr>
          <a:lstStyle/>
          <a:p>
            <a:pPr>
              <a:defRPr/>
            </a:pPr>
            <a:r>
              <a:rPr lang="en-US" sz="40000" dirty="0">
                <a:solidFill>
                  <a:schemeClr val="accent1">
                    <a:alpha val="25000"/>
                  </a:schemeClr>
                </a:solidFill>
                <a:latin typeface="Helvetica" pitchFamily="2" charset="0"/>
                <a:cs typeface="Bangla Sangam MN" panose="02000000000000000000" pitchFamily="2" charset="0"/>
              </a:rPr>
              <a:t>6</a:t>
            </a:r>
          </a:p>
        </p:txBody>
      </p:sp>
      <p:sp>
        <p:nvSpPr>
          <p:cNvPr id="138242" name="TextBox 1">
            <a:extLst>
              <a:ext uri="{FF2B5EF4-FFF2-40B4-BE49-F238E27FC236}">
                <a16:creationId xmlns:a16="http://schemas.microsoft.com/office/drawing/2014/main" id="{60B00F10-5A42-CE4F-961B-2FB9921FC7C0}"/>
              </a:ext>
            </a:extLst>
          </p:cNvPr>
          <p:cNvSpPr txBox="1">
            <a:spLocks noChangeArrowheads="1"/>
          </p:cNvSpPr>
          <p:nvPr/>
        </p:nvSpPr>
        <p:spPr bwMode="auto">
          <a:xfrm>
            <a:off x="1979613" y="1773238"/>
            <a:ext cx="60071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3600"/>
              <a:t>Learn how to guide attention</a:t>
            </a:r>
          </a:p>
        </p:txBody>
      </p:sp>
      <p:sp>
        <p:nvSpPr>
          <p:cNvPr id="138243" name="TextBox 1">
            <a:extLst>
              <a:ext uri="{FF2B5EF4-FFF2-40B4-BE49-F238E27FC236}">
                <a16:creationId xmlns:a16="http://schemas.microsoft.com/office/drawing/2014/main" id="{374FEC1B-E2ED-2F45-8A19-ED35C5FCFB03}"/>
              </a:ext>
            </a:extLst>
          </p:cNvPr>
          <p:cNvSpPr txBox="1">
            <a:spLocks noChangeArrowheads="1"/>
          </p:cNvSpPr>
          <p:nvPr/>
        </p:nvSpPr>
        <p:spPr bwMode="auto">
          <a:xfrm>
            <a:off x="4284663" y="6092825"/>
            <a:ext cx="4376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a:t>Cognitive load is also part of this concept</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A470F9-5205-F142-A618-FC535B0E38E2}"/>
              </a:ext>
            </a:extLst>
          </p:cNvPr>
          <p:cNvSpPr txBox="1"/>
          <p:nvPr/>
        </p:nvSpPr>
        <p:spPr>
          <a:xfrm>
            <a:off x="251520" y="-243408"/>
            <a:ext cx="3038011" cy="6247864"/>
          </a:xfrm>
          <a:prstGeom prst="rect">
            <a:avLst/>
          </a:prstGeom>
          <a:noFill/>
        </p:spPr>
        <p:txBody>
          <a:bodyPr wrap="none">
            <a:spAutoFit/>
          </a:bodyPr>
          <a:lstStyle/>
          <a:p>
            <a:pPr>
              <a:defRPr/>
            </a:pPr>
            <a:r>
              <a:rPr lang="en-US" sz="40000" dirty="0">
                <a:solidFill>
                  <a:schemeClr val="accent1">
                    <a:alpha val="25000"/>
                  </a:schemeClr>
                </a:solidFill>
                <a:latin typeface="Helvetica" pitchFamily="2" charset="0"/>
                <a:cs typeface="Bangla Sangam MN" panose="02000000000000000000" pitchFamily="2" charset="0"/>
              </a:rPr>
              <a:t>6</a:t>
            </a:r>
          </a:p>
        </p:txBody>
      </p:sp>
      <p:sp>
        <p:nvSpPr>
          <p:cNvPr id="139266" name="TextBox 1">
            <a:extLst>
              <a:ext uri="{FF2B5EF4-FFF2-40B4-BE49-F238E27FC236}">
                <a16:creationId xmlns:a16="http://schemas.microsoft.com/office/drawing/2014/main" id="{E54484AC-D1B0-7A4A-9AF9-D2FE45145E78}"/>
              </a:ext>
            </a:extLst>
          </p:cNvPr>
          <p:cNvSpPr txBox="1">
            <a:spLocks noChangeArrowheads="1"/>
          </p:cNvSpPr>
          <p:nvPr/>
        </p:nvSpPr>
        <p:spPr bwMode="auto">
          <a:xfrm>
            <a:off x="1979613" y="1773238"/>
            <a:ext cx="60071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3600"/>
              <a:t>Learn how to guide attention</a:t>
            </a:r>
          </a:p>
        </p:txBody>
      </p:sp>
      <p:sp>
        <p:nvSpPr>
          <p:cNvPr id="139267" name="TextBox 1">
            <a:extLst>
              <a:ext uri="{FF2B5EF4-FFF2-40B4-BE49-F238E27FC236}">
                <a16:creationId xmlns:a16="http://schemas.microsoft.com/office/drawing/2014/main" id="{E5BCA10B-4DA3-5F45-829D-F764645333F5}"/>
              </a:ext>
            </a:extLst>
          </p:cNvPr>
          <p:cNvSpPr txBox="1">
            <a:spLocks noChangeArrowheads="1"/>
          </p:cNvSpPr>
          <p:nvPr/>
        </p:nvSpPr>
        <p:spPr bwMode="auto">
          <a:xfrm>
            <a:off x="4284663" y="6092825"/>
            <a:ext cx="4376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a:t>Cognitive load is also part of this concept</a:t>
            </a:r>
          </a:p>
        </p:txBody>
      </p:sp>
      <p:pic>
        <p:nvPicPr>
          <p:cNvPr id="139268" name="Picture 4">
            <a:extLst>
              <a:ext uri="{FF2B5EF4-FFF2-40B4-BE49-F238E27FC236}">
                <a16:creationId xmlns:a16="http://schemas.microsoft.com/office/drawing/2014/main" id="{C3380C6C-7340-AA41-B2B0-74A32BA766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2589213"/>
            <a:ext cx="3198812"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A470F9-5205-F142-A618-FC535B0E38E2}"/>
              </a:ext>
            </a:extLst>
          </p:cNvPr>
          <p:cNvSpPr txBox="1"/>
          <p:nvPr/>
        </p:nvSpPr>
        <p:spPr>
          <a:xfrm>
            <a:off x="251520" y="-243408"/>
            <a:ext cx="3038011" cy="6247864"/>
          </a:xfrm>
          <a:prstGeom prst="rect">
            <a:avLst/>
          </a:prstGeom>
          <a:noFill/>
        </p:spPr>
        <p:txBody>
          <a:bodyPr wrap="none">
            <a:spAutoFit/>
          </a:bodyPr>
          <a:lstStyle/>
          <a:p>
            <a:pPr>
              <a:defRPr/>
            </a:pPr>
            <a:r>
              <a:rPr lang="en-US" sz="40000" dirty="0">
                <a:solidFill>
                  <a:schemeClr val="accent1">
                    <a:alpha val="25000"/>
                  </a:schemeClr>
                </a:solidFill>
                <a:latin typeface="Helvetica" pitchFamily="2" charset="0"/>
                <a:cs typeface="Bangla Sangam MN" panose="02000000000000000000" pitchFamily="2" charset="0"/>
              </a:rPr>
              <a:t>6</a:t>
            </a:r>
          </a:p>
        </p:txBody>
      </p:sp>
      <p:sp>
        <p:nvSpPr>
          <p:cNvPr id="4" name="TextBox 3">
            <a:extLst>
              <a:ext uri="{FF2B5EF4-FFF2-40B4-BE49-F238E27FC236}">
                <a16:creationId xmlns:a16="http://schemas.microsoft.com/office/drawing/2014/main" id="{982CDD24-7435-4F4C-AD84-2453FB7F47BB}"/>
              </a:ext>
            </a:extLst>
          </p:cNvPr>
          <p:cNvSpPr txBox="1"/>
          <p:nvPr/>
        </p:nvSpPr>
        <p:spPr>
          <a:xfrm>
            <a:off x="3059113" y="620713"/>
            <a:ext cx="4897437" cy="5294312"/>
          </a:xfrm>
          <a:prstGeom prst="rect">
            <a:avLst/>
          </a:prstGeom>
          <a:noFill/>
        </p:spPr>
        <p:txBody>
          <a:bodyPr>
            <a:spAutoFit/>
          </a:bodyPr>
          <a:lstStyle/>
          <a:p>
            <a:pPr>
              <a:defRPr/>
            </a:pPr>
            <a:r>
              <a:rPr lang="en-US" sz="2400" dirty="0">
                <a:solidFill>
                  <a:srgbClr val="0432FF"/>
                </a:solidFill>
              </a:rPr>
              <a:t>Student comprehension and memory is improved when the brain does not have to spend its resources figuring out where the content is</a:t>
            </a:r>
          </a:p>
          <a:p>
            <a:pPr>
              <a:defRPr/>
            </a:pPr>
            <a:endParaRPr lang="en-US" dirty="0"/>
          </a:p>
          <a:p>
            <a:pPr marL="285750" indent="-285750">
              <a:buFont typeface="Arial" panose="020B0604020202020204" pitchFamily="34" charset="0"/>
              <a:buChar char="•"/>
              <a:defRPr/>
            </a:pPr>
            <a:r>
              <a:rPr lang="en-US" sz="2000" dirty="0"/>
              <a:t>Use clear and unambiguous formatting on your </a:t>
            </a:r>
            <a:r>
              <a:rPr lang="en-US" sz="2000" dirty="0" err="1"/>
              <a:t>Powerpoint</a:t>
            </a:r>
            <a:r>
              <a:rPr lang="en-US" sz="2000" dirty="0"/>
              <a:t> slides</a:t>
            </a:r>
          </a:p>
          <a:p>
            <a:pPr>
              <a:defRPr/>
            </a:pPr>
            <a:endParaRPr lang="en-US" sz="2000" dirty="0"/>
          </a:p>
          <a:p>
            <a:pPr marL="285750" indent="-285750">
              <a:buFont typeface="Arial" panose="020B0604020202020204" pitchFamily="34" charset="0"/>
              <a:buChar char="•"/>
              <a:defRPr/>
            </a:pPr>
            <a:r>
              <a:rPr lang="en-US" sz="2000" dirty="0"/>
              <a:t>Delineate a clear area on the board where daily instructions/notes are placed</a:t>
            </a:r>
          </a:p>
          <a:p>
            <a:pPr marL="285750" indent="-285750">
              <a:buFont typeface="Arial" panose="020B0604020202020204" pitchFamily="34" charset="0"/>
              <a:buChar char="•"/>
              <a:defRPr/>
            </a:pPr>
            <a:endParaRPr lang="en-US" sz="2000" dirty="0"/>
          </a:p>
          <a:p>
            <a:pPr marL="285750" indent="-285750">
              <a:buFont typeface="Arial" panose="020B0604020202020204" pitchFamily="34" charset="0"/>
              <a:buChar char="•"/>
              <a:defRPr/>
            </a:pPr>
            <a:r>
              <a:rPr lang="en-US" sz="2000" dirty="0"/>
              <a:t>If students are required to write notes from the board, follow a predictable top/down, left/right procedure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A470F9-5205-F142-A618-FC535B0E38E2}"/>
              </a:ext>
            </a:extLst>
          </p:cNvPr>
          <p:cNvSpPr txBox="1"/>
          <p:nvPr/>
        </p:nvSpPr>
        <p:spPr>
          <a:xfrm>
            <a:off x="251520" y="-243408"/>
            <a:ext cx="3038011" cy="6247864"/>
          </a:xfrm>
          <a:prstGeom prst="rect">
            <a:avLst/>
          </a:prstGeom>
          <a:noFill/>
        </p:spPr>
        <p:txBody>
          <a:bodyPr wrap="none">
            <a:spAutoFit/>
          </a:bodyPr>
          <a:lstStyle/>
          <a:p>
            <a:pPr>
              <a:defRPr/>
            </a:pPr>
            <a:r>
              <a:rPr lang="en-US" sz="40000" dirty="0">
                <a:solidFill>
                  <a:schemeClr val="accent1">
                    <a:alpha val="25000"/>
                  </a:schemeClr>
                </a:solidFill>
                <a:latin typeface="Helvetica" pitchFamily="2" charset="0"/>
                <a:cs typeface="Bangla Sangam MN" panose="02000000000000000000" pitchFamily="2" charset="0"/>
              </a:rPr>
              <a:t>6</a:t>
            </a:r>
          </a:p>
        </p:txBody>
      </p:sp>
      <p:pic>
        <p:nvPicPr>
          <p:cNvPr id="141314" name="Picture 4">
            <a:extLst>
              <a:ext uri="{FF2B5EF4-FFF2-40B4-BE49-F238E27FC236}">
                <a16:creationId xmlns:a16="http://schemas.microsoft.com/office/drawing/2014/main" id="{F89447D2-74D5-7240-8411-B92ADFCE27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950" y="1731963"/>
            <a:ext cx="2987675" cy="433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5" name="Picture 5">
            <a:extLst>
              <a:ext uri="{FF2B5EF4-FFF2-40B4-BE49-F238E27FC236}">
                <a16:creationId xmlns:a16="http://schemas.microsoft.com/office/drawing/2014/main" id="{2230E4F4-C8CC-794B-8C9A-7F8CF03BD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985963"/>
            <a:ext cx="3692525" cy="347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eft-Right Arrow 6">
            <a:extLst>
              <a:ext uri="{FF2B5EF4-FFF2-40B4-BE49-F238E27FC236}">
                <a16:creationId xmlns:a16="http://schemas.microsoft.com/office/drawing/2014/main" id="{56A78889-9342-1149-AF1B-61BA263D351D}"/>
              </a:ext>
            </a:extLst>
          </p:cNvPr>
          <p:cNvSpPr/>
          <p:nvPr/>
        </p:nvSpPr>
        <p:spPr>
          <a:xfrm>
            <a:off x="3471863" y="3025775"/>
            <a:ext cx="3152775" cy="52705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1317" name="TextBox 7">
            <a:extLst>
              <a:ext uri="{FF2B5EF4-FFF2-40B4-BE49-F238E27FC236}">
                <a16:creationId xmlns:a16="http://schemas.microsoft.com/office/drawing/2014/main" id="{B7BAA1BF-9839-4E47-9144-105D499C1ABA}"/>
              </a:ext>
            </a:extLst>
          </p:cNvPr>
          <p:cNvSpPr txBox="1">
            <a:spLocks noChangeArrowheads="1"/>
          </p:cNvSpPr>
          <p:nvPr/>
        </p:nvSpPr>
        <p:spPr bwMode="auto">
          <a:xfrm>
            <a:off x="544513" y="2389188"/>
            <a:ext cx="26447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1600"/>
              <a:t>Words, words words words</a:t>
            </a:r>
          </a:p>
        </p:txBody>
      </p:sp>
      <p:sp>
        <p:nvSpPr>
          <p:cNvPr id="141318" name="TextBox 8">
            <a:extLst>
              <a:ext uri="{FF2B5EF4-FFF2-40B4-BE49-F238E27FC236}">
                <a16:creationId xmlns:a16="http://schemas.microsoft.com/office/drawing/2014/main" id="{65DF6D49-1E27-FE4D-BF0A-E71B9FBAD9B5}"/>
              </a:ext>
            </a:extLst>
          </p:cNvPr>
          <p:cNvSpPr txBox="1">
            <a:spLocks noChangeArrowheads="1"/>
          </p:cNvSpPr>
          <p:nvPr/>
        </p:nvSpPr>
        <p:spPr bwMode="auto">
          <a:xfrm>
            <a:off x="544513" y="2854325"/>
            <a:ext cx="26447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1600"/>
              <a:t>Words, words words words</a:t>
            </a:r>
          </a:p>
        </p:txBody>
      </p:sp>
      <p:sp>
        <p:nvSpPr>
          <p:cNvPr id="141319" name="TextBox 9">
            <a:extLst>
              <a:ext uri="{FF2B5EF4-FFF2-40B4-BE49-F238E27FC236}">
                <a16:creationId xmlns:a16="http://schemas.microsoft.com/office/drawing/2014/main" id="{9D3452D9-6B57-EF40-8622-44296A13CF82}"/>
              </a:ext>
            </a:extLst>
          </p:cNvPr>
          <p:cNvSpPr txBox="1">
            <a:spLocks noChangeArrowheads="1"/>
          </p:cNvSpPr>
          <p:nvPr/>
        </p:nvSpPr>
        <p:spPr bwMode="auto">
          <a:xfrm>
            <a:off x="544513" y="3384550"/>
            <a:ext cx="26447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1600"/>
              <a:t>Words, words words words</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1556C71-23FC-6F46-8C5E-0A958F2F0891}"/>
              </a:ext>
            </a:extLst>
          </p:cNvPr>
          <p:cNvSpPr/>
          <p:nvPr/>
        </p:nvSpPr>
        <p:spPr>
          <a:xfrm>
            <a:off x="323850" y="549275"/>
            <a:ext cx="8010525" cy="5938838"/>
          </a:xfrm>
          <a:prstGeom prst="rect">
            <a:avLst/>
          </a:prstGeom>
        </p:spPr>
        <p:txBody>
          <a:bodyPr>
            <a:spAutoFit/>
          </a:bodyPr>
          <a:lstStyle/>
          <a:p>
            <a:pPr>
              <a:defRPr/>
            </a:pPr>
            <a:r>
              <a:rPr lang="en-US" sz="2000" b="1" dirty="0"/>
              <a:t>What are the symptoms of executive functioning issues?</a:t>
            </a:r>
          </a:p>
          <a:p>
            <a:pPr>
              <a:defRPr/>
            </a:pPr>
            <a:endParaRPr lang="en-US" sz="2000" dirty="0"/>
          </a:p>
          <a:p>
            <a:pPr marL="171450" indent="-171450">
              <a:buFont typeface="Arial" charset="0"/>
              <a:buChar char="•"/>
              <a:defRPr/>
            </a:pPr>
            <a:r>
              <a:rPr lang="en-US" sz="2000" dirty="0"/>
              <a:t>Finds it hard to figure out how to get started on a task</a:t>
            </a:r>
          </a:p>
          <a:p>
            <a:pPr marL="171450" indent="-171450">
              <a:buFont typeface="Arial" charset="0"/>
              <a:buChar char="•"/>
              <a:defRPr/>
            </a:pPr>
            <a:r>
              <a:rPr lang="en-US" sz="2000" dirty="0"/>
              <a:t>Can focus on small details or the overall picture, but not both at the same time</a:t>
            </a:r>
          </a:p>
          <a:p>
            <a:pPr marL="171450" indent="-171450">
              <a:buFont typeface="Arial" charset="0"/>
              <a:buChar char="•"/>
              <a:defRPr/>
            </a:pPr>
            <a:r>
              <a:rPr lang="en-US" sz="2000" dirty="0"/>
              <a:t>Has trouble figuring out how much time a task requires</a:t>
            </a:r>
          </a:p>
          <a:p>
            <a:pPr marL="171450" indent="-171450">
              <a:buFont typeface="Arial" charset="0"/>
              <a:buChar char="•"/>
              <a:defRPr/>
            </a:pPr>
            <a:r>
              <a:rPr lang="en-US" sz="2000" dirty="0"/>
              <a:t>Does things either quickly and messily or slowly and incompletely</a:t>
            </a:r>
          </a:p>
          <a:p>
            <a:pPr marL="171450" indent="-171450">
              <a:buFont typeface="Arial" charset="0"/>
              <a:buChar char="•"/>
              <a:defRPr/>
            </a:pPr>
            <a:r>
              <a:rPr lang="en-US" sz="2000" dirty="0"/>
              <a:t>Finds it hard to incorporate feedback into work or an activity</a:t>
            </a:r>
          </a:p>
          <a:p>
            <a:pPr marL="171450" indent="-171450">
              <a:buFont typeface="Arial" charset="0"/>
              <a:buChar char="•"/>
              <a:defRPr/>
            </a:pPr>
            <a:r>
              <a:rPr lang="en-US" sz="2000" dirty="0"/>
              <a:t>Sticks with a plan, even when it’s clear that the plan isn’t working</a:t>
            </a:r>
          </a:p>
          <a:p>
            <a:pPr marL="171450" indent="-171450">
              <a:buFont typeface="Arial" charset="0"/>
              <a:buChar char="•"/>
              <a:defRPr/>
            </a:pPr>
            <a:r>
              <a:rPr lang="en-US" sz="2000" dirty="0"/>
              <a:t>Has trouble paying attention and is easily distracted</a:t>
            </a:r>
          </a:p>
          <a:p>
            <a:pPr marL="171450" indent="-171450">
              <a:buFont typeface="Arial" charset="0"/>
              <a:buChar char="•"/>
              <a:defRPr/>
            </a:pPr>
            <a:r>
              <a:rPr lang="en-US" sz="2000" dirty="0"/>
              <a:t>Loses a train of thought when interrupted</a:t>
            </a:r>
          </a:p>
          <a:p>
            <a:pPr marL="171450" indent="-171450">
              <a:buFont typeface="Arial" charset="0"/>
              <a:buChar char="•"/>
              <a:defRPr/>
            </a:pPr>
            <a:r>
              <a:rPr lang="en-US" sz="2000" dirty="0"/>
              <a:t>Needs to be told the directions many times</a:t>
            </a:r>
          </a:p>
          <a:p>
            <a:pPr marL="171450" indent="-171450">
              <a:buFont typeface="Arial" charset="0"/>
              <a:buChar char="•"/>
              <a:defRPr/>
            </a:pPr>
            <a:r>
              <a:rPr lang="en-US" sz="2000" dirty="0"/>
              <a:t>Has trouble making decisions</a:t>
            </a:r>
          </a:p>
          <a:p>
            <a:pPr marL="171450" indent="-171450">
              <a:buFont typeface="Arial" charset="0"/>
              <a:buChar char="•"/>
              <a:defRPr/>
            </a:pPr>
            <a:r>
              <a:rPr lang="en-US" sz="2000" dirty="0"/>
              <a:t>Has a tough time switching gears from one activity to another</a:t>
            </a:r>
          </a:p>
          <a:p>
            <a:pPr marL="171450" indent="-171450">
              <a:buFont typeface="Arial" charset="0"/>
              <a:buChar char="•"/>
              <a:defRPr/>
            </a:pPr>
            <a:r>
              <a:rPr lang="en-US" sz="2000" dirty="0"/>
              <a:t>Doesn’t always have the words to explain something in detail</a:t>
            </a:r>
          </a:p>
          <a:p>
            <a:pPr marL="171450" indent="-171450">
              <a:buFont typeface="Arial" charset="0"/>
              <a:buChar char="•"/>
              <a:defRPr/>
            </a:pPr>
            <a:r>
              <a:rPr lang="en-US" sz="2000" dirty="0"/>
              <a:t>Needs help processing what something feels/sounds/looks like</a:t>
            </a:r>
          </a:p>
          <a:p>
            <a:pPr marL="171450" indent="-171450">
              <a:buFont typeface="Arial" charset="0"/>
              <a:buChar char="•"/>
              <a:defRPr/>
            </a:pPr>
            <a:r>
              <a:rPr lang="en-US" sz="2000" dirty="0"/>
              <a:t>Isn’t able to think about or do more than one thing at a time</a:t>
            </a:r>
          </a:p>
          <a:p>
            <a:pPr marL="171450" indent="-171450">
              <a:buFont typeface="Arial" charset="0"/>
              <a:buChar char="•"/>
              <a:defRPr/>
            </a:pPr>
            <a:r>
              <a:rPr lang="en-US" sz="2000" dirty="0"/>
              <a:t>Remembers information better using cues, abbreviations or acronyms</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1556C71-23FC-6F46-8C5E-0A958F2F0891}"/>
              </a:ext>
            </a:extLst>
          </p:cNvPr>
          <p:cNvSpPr/>
          <p:nvPr/>
        </p:nvSpPr>
        <p:spPr>
          <a:xfrm>
            <a:off x="323850" y="549275"/>
            <a:ext cx="8010525" cy="5938838"/>
          </a:xfrm>
          <a:prstGeom prst="rect">
            <a:avLst/>
          </a:prstGeom>
        </p:spPr>
        <p:txBody>
          <a:bodyPr>
            <a:spAutoFit/>
          </a:bodyPr>
          <a:lstStyle/>
          <a:p>
            <a:pPr>
              <a:defRPr/>
            </a:pPr>
            <a:r>
              <a:rPr lang="en-US" sz="2000" b="1" dirty="0"/>
              <a:t>What are the symptoms of executive functioning issues?</a:t>
            </a:r>
          </a:p>
          <a:p>
            <a:pPr>
              <a:defRPr/>
            </a:pPr>
            <a:endParaRPr lang="en-US" sz="2000" dirty="0"/>
          </a:p>
          <a:p>
            <a:pPr marL="171450" indent="-171450">
              <a:buFont typeface="Arial" charset="0"/>
              <a:buChar char="•"/>
              <a:defRPr/>
            </a:pPr>
            <a:r>
              <a:rPr lang="en-US" sz="2000" dirty="0">
                <a:solidFill>
                  <a:schemeClr val="bg1">
                    <a:lumMod val="85000"/>
                  </a:schemeClr>
                </a:solidFill>
              </a:rPr>
              <a:t>Finds it hard to figure out how to get started on a task</a:t>
            </a:r>
          </a:p>
          <a:p>
            <a:pPr marL="171450" indent="-171450">
              <a:buFont typeface="Arial" charset="0"/>
              <a:buChar char="•"/>
              <a:defRPr/>
            </a:pPr>
            <a:r>
              <a:rPr lang="en-US" sz="2000" dirty="0">
                <a:solidFill>
                  <a:schemeClr val="bg1">
                    <a:lumMod val="85000"/>
                  </a:schemeClr>
                </a:solidFill>
              </a:rPr>
              <a:t>Can focus on small details or the overall picture, but not both at the same time</a:t>
            </a:r>
          </a:p>
          <a:p>
            <a:pPr marL="171450" indent="-171450">
              <a:buFont typeface="Arial" charset="0"/>
              <a:buChar char="•"/>
              <a:defRPr/>
            </a:pPr>
            <a:r>
              <a:rPr lang="en-US" sz="2000" dirty="0">
                <a:solidFill>
                  <a:schemeClr val="bg1">
                    <a:lumMod val="85000"/>
                  </a:schemeClr>
                </a:solidFill>
              </a:rPr>
              <a:t>Has trouble figuring out how much time a task requires</a:t>
            </a:r>
          </a:p>
          <a:p>
            <a:pPr marL="171450" indent="-171450">
              <a:buFont typeface="Arial" charset="0"/>
              <a:buChar char="•"/>
              <a:defRPr/>
            </a:pPr>
            <a:r>
              <a:rPr lang="en-US" sz="2000" dirty="0">
                <a:solidFill>
                  <a:schemeClr val="bg1">
                    <a:lumMod val="85000"/>
                  </a:schemeClr>
                </a:solidFill>
              </a:rPr>
              <a:t>Does things either quickly and messily or slowly and incompletely</a:t>
            </a:r>
          </a:p>
          <a:p>
            <a:pPr marL="171450" indent="-171450">
              <a:buFont typeface="Arial" charset="0"/>
              <a:buChar char="•"/>
              <a:defRPr/>
            </a:pPr>
            <a:r>
              <a:rPr lang="en-US" sz="2000" dirty="0"/>
              <a:t>Finds it hard to incorporate feedback into work or an activity</a:t>
            </a:r>
          </a:p>
          <a:p>
            <a:pPr marL="171450" indent="-171450">
              <a:buFont typeface="Arial" charset="0"/>
              <a:buChar char="•"/>
              <a:defRPr/>
            </a:pPr>
            <a:r>
              <a:rPr lang="en-US" sz="2000" dirty="0"/>
              <a:t>Sticks with a plan, even when it’s clear that the plan isn’t working</a:t>
            </a:r>
          </a:p>
          <a:p>
            <a:pPr marL="171450" indent="-171450">
              <a:buFont typeface="Arial" charset="0"/>
              <a:buChar char="•"/>
              <a:defRPr/>
            </a:pPr>
            <a:r>
              <a:rPr lang="en-US" sz="2000" dirty="0"/>
              <a:t>Has trouble paying attention and is easily distracted</a:t>
            </a:r>
          </a:p>
          <a:p>
            <a:pPr marL="171450" indent="-171450">
              <a:buFont typeface="Arial" charset="0"/>
              <a:buChar char="•"/>
              <a:defRPr/>
            </a:pPr>
            <a:r>
              <a:rPr lang="en-US" sz="2000" dirty="0">
                <a:solidFill>
                  <a:schemeClr val="bg1">
                    <a:lumMod val="85000"/>
                  </a:schemeClr>
                </a:solidFill>
              </a:rPr>
              <a:t>Loses a train of thought when interrupted</a:t>
            </a:r>
          </a:p>
          <a:p>
            <a:pPr marL="171450" indent="-171450">
              <a:buFont typeface="Arial" charset="0"/>
              <a:buChar char="•"/>
              <a:defRPr/>
            </a:pPr>
            <a:r>
              <a:rPr lang="en-US" sz="2000" dirty="0">
                <a:solidFill>
                  <a:schemeClr val="bg1">
                    <a:lumMod val="85000"/>
                  </a:schemeClr>
                </a:solidFill>
              </a:rPr>
              <a:t>Needs to be told the directions many times</a:t>
            </a:r>
          </a:p>
          <a:p>
            <a:pPr marL="171450" indent="-171450">
              <a:buFont typeface="Arial" charset="0"/>
              <a:buChar char="•"/>
              <a:defRPr/>
            </a:pPr>
            <a:r>
              <a:rPr lang="en-US" sz="2000" dirty="0">
                <a:solidFill>
                  <a:schemeClr val="bg1">
                    <a:lumMod val="85000"/>
                  </a:schemeClr>
                </a:solidFill>
              </a:rPr>
              <a:t>Has trouble making decisions</a:t>
            </a:r>
          </a:p>
          <a:p>
            <a:pPr marL="171450" indent="-171450">
              <a:buFont typeface="Arial" charset="0"/>
              <a:buChar char="•"/>
              <a:defRPr/>
            </a:pPr>
            <a:r>
              <a:rPr lang="en-US" sz="2000" dirty="0">
                <a:solidFill>
                  <a:schemeClr val="bg1">
                    <a:lumMod val="85000"/>
                  </a:schemeClr>
                </a:solidFill>
              </a:rPr>
              <a:t>Has a tough time switching gears from one activity to another</a:t>
            </a:r>
          </a:p>
          <a:p>
            <a:pPr marL="171450" indent="-171450">
              <a:buFont typeface="Arial" charset="0"/>
              <a:buChar char="•"/>
              <a:defRPr/>
            </a:pPr>
            <a:r>
              <a:rPr lang="en-US" sz="2000" dirty="0">
                <a:solidFill>
                  <a:schemeClr val="bg1">
                    <a:lumMod val="85000"/>
                  </a:schemeClr>
                </a:solidFill>
              </a:rPr>
              <a:t>Doesn’t always have the words to explain something in detail</a:t>
            </a:r>
          </a:p>
          <a:p>
            <a:pPr marL="171450" indent="-171450">
              <a:buFont typeface="Arial" charset="0"/>
              <a:buChar char="•"/>
              <a:defRPr/>
            </a:pPr>
            <a:r>
              <a:rPr lang="en-US" sz="2000" dirty="0">
                <a:solidFill>
                  <a:schemeClr val="bg1">
                    <a:lumMod val="85000"/>
                  </a:schemeClr>
                </a:solidFill>
              </a:rPr>
              <a:t>Needs help processing what something feels/sounds/looks like</a:t>
            </a:r>
          </a:p>
          <a:p>
            <a:pPr marL="171450" indent="-171450">
              <a:buFont typeface="Arial" charset="0"/>
              <a:buChar char="•"/>
              <a:defRPr/>
            </a:pPr>
            <a:r>
              <a:rPr lang="en-US" sz="2000" b="1" dirty="0">
                <a:solidFill>
                  <a:schemeClr val="bg1">
                    <a:lumMod val="85000"/>
                  </a:schemeClr>
                </a:solidFill>
              </a:rPr>
              <a:t>Isn’t able to think about or do more than one thing at a time</a:t>
            </a:r>
          </a:p>
          <a:p>
            <a:pPr marL="171450" indent="-171450">
              <a:buFont typeface="Arial" charset="0"/>
              <a:buChar char="•"/>
              <a:defRPr/>
            </a:pPr>
            <a:r>
              <a:rPr lang="en-US" sz="2000" dirty="0">
                <a:solidFill>
                  <a:schemeClr val="bg1">
                    <a:lumMod val="85000"/>
                  </a:schemeClr>
                </a:solidFill>
              </a:rPr>
              <a:t>Remembers information better using cues, abbreviations or acronyms</a:t>
            </a:r>
          </a:p>
        </p:txBody>
      </p:sp>
      <p:sp>
        <p:nvSpPr>
          <p:cNvPr id="143362" name="TextBox 2">
            <a:extLst>
              <a:ext uri="{FF2B5EF4-FFF2-40B4-BE49-F238E27FC236}">
                <a16:creationId xmlns:a16="http://schemas.microsoft.com/office/drawing/2014/main" id="{F71C4564-9967-8B46-B20A-594E4B4AAB3D}"/>
              </a:ext>
            </a:extLst>
          </p:cNvPr>
          <p:cNvSpPr txBox="1">
            <a:spLocks noChangeArrowheads="1"/>
          </p:cNvSpPr>
          <p:nvPr/>
        </p:nvSpPr>
        <p:spPr bwMode="auto">
          <a:xfrm>
            <a:off x="4572000" y="4900613"/>
            <a:ext cx="4275138" cy="1570037"/>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400" b="1">
                <a:solidFill>
                  <a:srgbClr val="0070C0"/>
                </a:solidFill>
              </a:rPr>
              <a:t>You can fade out the ones</a:t>
            </a:r>
          </a:p>
          <a:p>
            <a:r>
              <a:rPr lang="en-US" altLang="en-US" sz="2400" b="1">
                <a:solidFill>
                  <a:srgbClr val="0070C0"/>
                </a:solidFill>
              </a:rPr>
              <a:t>you do not want to focus on</a:t>
            </a:r>
          </a:p>
          <a:p>
            <a:r>
              <a:rPr lang="en-US" altLang="en-US" sz="2400" b="1">
                <a:solidFill>
                  <a:srgbClr val="0070C0"/>
                </a:solidFill>
              </a:rPr>
              <a:t>and show only the ones you</a:t>
            </a:r>
          </a:p>
          <a:p>
            <a:r>
              <a:rPr lang="en-US" altLang="en-US" sz="2400" b="1">
                <a:solidFill>
                  <a:srgbClr val="0070C0"/>
                </a:solidFill>
              </a:rPr>
              <a:t>want to see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a:extLst>
              <a:ext uri="{FF2B5EF4-FFF2-40B4-BE49-F238E27FC236}">
                <a16:creationId xmlns:a16="http://schemas.microsoft.com/office/drawing/2014/main" id="{57F4293E-28BA-CE4B-B37B-64A7303210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0425" y="4005263"/>
            <a:ext cx="1303338"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TextBox 3">
            <a:extLst>
              <a:ext uri="{FF2B5EF4-FFF2-40B4-BE49-F238E27FC236}">
                <a16:creationId xmlns:a16="http://schemas.microsoft.com/office/drawing/2014/main" id="{BFDD6801-1FE3-FD49-9874-0E133A22A6B9}"/>
              </a:ext>
            </a:extLst>
          </p:cNvPr>
          <p:cNvSpPr txBox="1">
            <a:spLocks noChangeArrowheads="1"/>
          </p:cNvSpPr>
          <p:nvPr/>
        </p:nvSpPr>
        <p:spPr bwMode="auto">
          <a:xfrm>
            <a:off x="250825" y="908050"/>
            <a:ext cx="8215313"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3600" b="1" dirty="0"/>
              <a:t>Teaching, Learning &amp; Neuroscience</a:t>
            </a:r>
          </a:p>
          <a:p>
            <a:r>
              <a:rPr lang="en-US" altLang="en-US" sz="3600" b="1" dirty="0"/>
              <a:t>Master’s of Education</a:t>
            </a:r>
          </a:p>
          <a:p>
            <a:endParaRPr lang="en-US" altLang="en-US" dirty="0"/>
          </a:p>
          <a:p>
            <a:r>
              <a:rPr lang="en-US" altLang="en-US" sz="2400" dirty="0">
                <a:solidFill>
                  <a:schemeClr val="accent1"/>
                </a:solidFill>
              </a:rPr>
              <a:t>A collaboration between the Faculty of Education</a:t>
            </a:r>
          </a:p>
          <a:p>
            <a:r>
              <a:rPr lang="en-US" altLang="en-US" sz="2400" dirty="0">
                <a:solidFill>
                  <a:schemeClr val="accent1"/>
                </a:solidFill>
              </a:rPr>
              <a:t>and the Canadian Centre for </a:t>
            </a:r>
            <a:r>
              <a:rPr lang="en-US" altLang="en-US" sz="2400" dirty="0" err="1">
                <a:solidFill>
                  <a:schemeClr val="accent1"/>
                </a:solidFill>
              </a:rPr>
              <a:t>Behavioural</a:t>
            </a:r>
            <a:r>
              <a:rPr lang="en-US" altLang="en-US" sz="2400" dirty="0">
                <a:solidFill>
                  <a:schemeClr val="accent1"/>
                </a:solidFill>
              </a:rPr>
              <a:t> Neuroscience</a:t>
            </a:r>
          </a:p>
          <a:p>
            <a:endParaRPr lang="en-US" altLang="en-US" sz="2400" dirty="0">
              <a:solidFill>
                <a:schemeClr val="accent1"/>
              </a:solidFill>
            </a:endParaRPr>
          </a:p>
          <a:p>
            <a:r>
              <a:rPr lang="en-US" altLang="en-US" sz="2400" dirty="0">
                <a:solidFill>
                  <a:srgbClr val="0070C0"/>
                </a:solidFill>
              </a:rPr>
              <a:t>Next intake:  Summer 2023...admission deadline Dec. 1/22</a:t>
            </a:r>
          </a:p>
          <a:p>
            <a:endParaRPr lang="en-US" altLang="en-US" sz="2400" dirty="0">
              <a:solidFill>
                <a:schemeClr val="accent1"/>
              </a:solidFill>
            </a:endParaRPr>
          </a:p>
        </p:txBody>
      </p:sp>
      <p:sp>
        <p:nvSpPr>
          <p:cNvPr id="37891" name="Rectangle 4">
            <a:extLst>
              <a:ext uri="{FF2B5EF4-FFF2-40B4-BE49-F238E27FC236}">
                <a16:creationId xmlns:a16="http://schemas.microsoft.com/office/drawing/2014/main" id="{E5116B3E-D620-0041-8D03-FEBF802F56BA}"/>
              </a:ext>
            </a:extLst>
          </p:cNvPr>
          <p:cNvSpPr>
            <a:spLocks noChangeArrowheads="1"/>
          </p:cNvSpPr>
          <p:nvPr/>
        </p:nvSpPr>
        <p:spPr bwMode="auto">
          <a:xfrm>
            <a:off x="328613" y="6010275"/>
            <a:ext cx="87137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a:t>https://www.uleth.ca/future-student/graduate-studies/master-education/general</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1556C71-23FC-6F46-8C5E-0A958F2F0891}"/>
              </a:ext>
            </a:extLst>
          </p:cNvPr>
          <p:cNvSpPr/>
          <p:nvPr/>
        </p:nvSpPr>
        <p:spPr>
          <a:xfrm>
            <a:off x="323850" y="549275"/>
            <a:ext cx="8010525" cy="5938838"/>
          </a:xfrm>
          <a:prstGeom prst="rect">
            <a:avLst/>
          </a:prstGeom>
        </p:spPr>
        <p:txBody>
          <a:bodyPr>
            <a:spAutoFit/>
          </a:bodyPr>
          <a:lstStyle/>
          <a:p>
            <a:pPr>
              <a:defRPr/>
            </a:pPr>
            <a:r>
              <a:rPr lang="en-US" sz="2000" b="1" dirty="0"/>
              <a:t>What are the symptoms of executive functioning issues?</a:t>
            </a:r>
          </a:p>
          <a:p>
            <a:pPr>
              <a:defRPr/>
            </a:pPr>
            <a:endParaRPr lang="en-US" sz="2000" dirty="0"/>
          </a:p>
          <a:p>
            <a:pPr marL="171450" indent="-171450">
              <a:buFont typeface="Arial" charset="0"/>
              <a:buChar char="•"/>
              <a:defRPr/>
            </a:pPr>
            <a:r>
              <a:rPr lang="en-US" sz="2000" dirty="0">
                <a:solidFill>
                  <a:schemeClr val="bg2"/>
                </a:solidFill>
              </a:rPr>
              <a:t>Finds it hard to figure out how to get started on a task</a:t>
            </a:r>
          </a:p>
          <a:p>
            <a:pPr marL="171450" indent="-171450">
              <a:buFont typeface="Arial" charset="0"/>
              <a:buChar char="•"/>
              <a:defRPr/>
            </a:pPr>
            <a:r>
              <a:rPr lang="en-US" sz="2000" dirty="0">
                <a:solidFill>
                  <a:schemeClr val="bg2"/>
                </a:solidFill>
              </a:rPr>
              <a:t>Can focus on small details or the overall picture, but not both at the same time</a:t>
            </a:r>
          </a:p>
          <a:p>
            <a:pPr marL="171450" indent="-171450">
              <a:buFont typeface="Arial" charset="0"/>
              <a:buChar char="•"/>
              <a:defRPr/>
            </a:pPr>
            <a:r>
              <a:rPr lang="en-US" sz="2000" dirty="0">
                <a:solidFill>
                  <a:schemeClr val="bg2"/>
                </a:solidFill>
              </a:rPr>
              <a:t>Has trouble figuring out how much time a task requires</a:t>
            </a:r>
          </a:p>
          <a:p>
            <a:pPr marL="171450" indent="-171450">
              <a:buFont typeface="Arial" charset="0"/>
              <a:buChar char="•"/>
              <a:defRPr/>
            </a:pPr>
            <a:r>
              <a:rPr lang="en-US" sz="2000" dirty="0">
                <a:solidFill>
                  <a:schemeClr val="bg2"/>
                </a:solidFill>
              </a:rPr>
              <a:t>Does things either quickly and messily or slowly and incompletely</a:t>
            </a:r>
          </a:p>
          <a:p>
            <a:pPr marL="171450" indent="-171450">
              <a:buFont typeface="Arial" charset="0"/>
              <a:buChar char="•"/>
              <a:defRPr/>
            </a:pPr>
            <a:r>
              <a:rPr lang="en-US" sz="2000" dirty="0">
                <a:solidFill>
                  <a:schemeClr val="bg2"/>
                </a:solidFill>
              </a:rPr>
              <a:t>Finds it hard to incorporate feedback into work or an activity</a:t>
            </a:r>
          </a:p>
          <a:p>
            <a:pPr marL="171450" indent="-171450">
              <a:buFont typeface="Arial" charset="0"/>
              <a:buChar char="•"/>
              <a:defRPr/>
            </a:pPr>
            <a:r>
              <a:rPr lang="en-US" sz="2000" dirty="0">
                <a:solidFill>
                  <a:schemeClr val="bg2"/>
                </a:solidFill>
              </a:rPr>
              <a:t>Sticks with a plan, even when it’s clear that the plan isn’t working</a:t>
            </a:r>
          </a:p>
          <a:p>
            <a:pPr marL="171450" indent="-171450">
              <a:buFont typeface="Arial" charset="0"/>
              <a:buChar char="•"/>
              <a:defRPr/>
            </a:pPr>
            <a:r>
              <a:rPr lang="en-US" sz="2000" dirty="0">
                <a:solidFill>
                  <a:schemeClr val="bg2"/>
                </a:solidFill>
              </a:rPr>
              <a:t>Has trouble paying attention and is easily distracted</a:t>
            </a:r>
          </a:p>
          <a:p>
            <a:pPr marL="171450" indent="-171450">
              <a:buFont typeface="Arial" charset="0"/>
              <a:buChar char="•"/>
              <a:defRPr/>
            </a:pPr>
            <a:r>
              <a:rPr lang="en-US" sz="2000" dirty="0"/>
              <a:t>Loses a train of thought when interrupted</a:t>
            </a:r>
          </a:p>
          <a:p>
            <a:pPr marL="171450" indent="-171450">
              <a:buFont typeface="Arial" charset="0"/>
              <a:buChar char="•"/>
              <a:defRPr/>
            </a:pPr>
            <a:r>
              <a:rPr lang="en-US" sz="2000" dirty="0"/>
              <a:t>Needs to be told the directions many times</a:t>
            </a:r>
          </a:p>
          <a:p>
            <a:pPr marL="171450" indent="-171450">
              <a:buFont typeface="Arial" charset="0"/>
              <a:buChar char="•"/>
              <a:defRPr/>
            </a:pPr>
            <a:r>
              <a:rPr lang="en-US" sz="2000" dirty="0">
                <a:solidFill>
                  <a:schemeClr val="bg2"/>
                </a:solidFill>
              </a:rPr>
              <a:t>Has trouble making decisions</a:t>
            </a:r>
          </a:p>
          <a:p>
            <a:pPr marL="171450" indent="-171450">
              <a:buFont typeface="Arial" charset="0"/>
              <a:buChar char="•"/>
              <a:defRPr/>
            </a:pPr>
            <a:r>
              <a:rPr lang="en-US" sz="2000" dirty="0">
                <a:solidFill>
                  <a:schemeClr val="bg2"/>
                </a:solidFill>
              </a:rPr>
              <a:t>Has a tough time switching gears from one activity to another</a:t>
            </a:r>
          </a:p>
          <a:p>
            <a:pPr marL="171450" indent="-171450">
              <a:buFont typeface="Arial" charset="0"/>
              <a:buChar char="•"/>
              <a:defRPr/>
            </a:pPr>
            <a:r>
              <a:rPr lang="en-US" sz="2000" dirty="0">
                <a:solidFill>
                  <a:schemeClr val="bg2"/>
                </a:solidFill>
              </a:rPr>
              <a:t>Doesn’t always have the words to explain something in detail</a:t>
            </a:r>
          </a:p>
          <a:p>
            <a:pPr marL="171450" indent="-171450">
              <a:buFont typeface="Arial" charset="0"/>
              <a:buChar char="•"/>
              <a:defRPr/>
            </a:pPr>
            <a:r>
              <a:rPr lang="en-US" sz="2000" b="1" dirty="0">
                <a:solidFill>
                  <a:srgbClr val="FF0000"/>
                </a:solidFill>
              </a:rPr>
              <a:t>Needs help processing what something feels/sounds/looks like</a:t>
            </a:r>
          </a:p>
          <a:p>
            <a:pPr marL="171450" indent="-171450">
              <a:buFont typeface="Arial" charset="0"/>
              <a:buChar char="•"/>
              <a:defRPr/>
            </a:pPr>
            <a:r>
              <a:rPr lang="en-US" sz="2000" dirty="0">
                <a:solidFill>
                  <a:schemeClr val="bg2"/>
                </a:solidFill>
              </a:rPr>
              <a:t>Isn’t able to think about or do more than one thing at a time</a:t>
            </a:r>
          </a:p>
          <a:p>
            <a:pPr marL="171450" indent="-171450">
              <a:buFont typeface="Arial" charset="0"/>
              <a:buChar char="•"/>
              <a:defRPr/>
            </a:pPr>
            <a:r>
              <a:rPr lang="en-US" sz="2000" dirty="0">
                <a:solidFill>
                  <a:schemeClr val="bg2"/>
                </a:solidFill>
              </a:rPr>
              <a:t>Remembers information better using cues, abbreviations or acronyms</a:t>
            </a:r>
          </a:p>
        </p:txBody>
      </p:sp>
      <p:sp>
        <p:nvSpPr>
          <p:cNvPr id="144386" name="TextBox 2">
            <a:extLst>
              <a:ext uri="{FF2B5EF4-FFF2-40B4-BE49-F238E27FC236}">
                <a16:creationId xmlns:a16="http://schemas.microsoft.com/office/drawing/2014/main" id="{344BD18A-0345-724E-82B2-E2C7B590E987}"/>
              </a:ext>
            </a:extLst>
          </p:cNvPr>
          <p:cNvSpPr txBox="1">
            <a:spLocks noChangeArrowheads="1"/>
          </p:cNvSpPr>
          <p:nvPr/>
        </p:nvSpPr>
        <p:spPr bwMode="auto">
          <a:xfrm>
            <a:off x="323850" y="3644900"/>
            <a:ext cx="6640513" cy="646113"/>
          </a:xfrm>
          <a:prstGeom prst="rect">
            <a:avLst/>
          </a:prstGeom>
          <a:solidFill>
            <a:srgbClr val="FFFF00">
              <a:alpha val="34117"/>
            </a:srgbClr>
          </a:solidFill>
          <a:ln w="9525">
            <a:solidFill>
              <a:schemeClr val="tx1"/>
            </a:solidFill>
            <a:miter lim="800000"/>
            <a:headEnd/>
            <a:tailEnd/>
          </a:ln>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a:p>
            <a:endParaRPr lang="en-US" altLang="en-US"/>
          </a:p>
        </p:txBody>
      </p:sp>
      <p:sp>
        <p:nvSpPr>
          <p:cNvPr id="144387" name="TextBox 1">
            <a:extLst>
              <a:ext uri="{FF2B5EF4-FFF2-40B4-BE49-F238E27FC236}">
                <a16:creationId xmlns:a16="http://schemas.microsoft.com/office/drawing/2014/main" id="{F376F2FA-CDA6-4940-8B0F-CB2F82A3FBD6}"/>
              </a:ext>
            </a:extLst>
          </p:cNvPr>
          <p:cNvSpPr txBox="1">
            <a:spLocks noChangeArrowheads="1"/>
          </p:cNvSpPr>
          <p:nvPr/>
        </p:nvSpPr>
        <p:spPr bwMode="auto">
          <a:xfrm>
            <a:off x="4572000" y="5657850"/>
            <a:ext cx="4383088" cy="830263"/>
          </a:xfrm>
          <a:prstGeom prst="rect">
            <a:avLst/>
          </a:prstGeom>
          <a:solidFill>
            <a:schemeClr val="bg1"/>
          </a:solidFill>
          <a:ln w="9525">
            <a:solidFill>
              <a:schemeClr val="tx1"/>
            </a:solidFill>
            <a:miter lim="800000"/>
            <a:headEnd/>
            <a:tailEnd/>
          </a:ln>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400" b="1">
                <a:solidFill>
                  <a:srgbClr val="0070C0"/>
                </a:solidFill>
              </a:rPr>
              <a:t>Or use the highlight function</a:t>
            </a:r>
          </a:p>
          <a:p>
            <a:r>
              <a:rPr lang="en-US" altLang="en-US" sz="2400" b="1">
                <a:solidFill>
                  <a:srgbClr val="0070C0"/>
                </a:solidFill>
              </a:rPr>
              <a:t>of some sort</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1556C71-23FC-6F46-8C5E-0A958F2F0891}"/>
              </a:ext>
            </a:extLst>
          </p:cNvPr>
          <p:cNvSpPr/>
          <p:nvPr/>
        </p:nvSpPr>
        <p:spPr>
          <a:xfrm>
            <a:off x="323850" y="549275"/>
            <a:ext cx="8010525" cy="5938838"/>
          </a:xfrm>
          <a:prstGeom prst="rect">
            <a:avLst/>
          </a:prstGeom>
        </p:spPr>
        <p:txBody>
          <a:bodyPr>
            <a:spAutoFit/>
          </a:bodyPr>
          <a:lstStyle/>
          <a:p>
            <a:pPr>
              <a:defRPr/>
            </a:pPr>
            <a:r>
              <a:rPr lang="en-US" sz="2000" b="1" dirty="0"/>
              <a:t>What are the symptoms of executive functioning issues?</a:t>
            </a:r>
          </a:p>
          <a:p>
            <a:pPr>
              <a:defRPr/>
            </a:pPr>
            <a:endParaRPr lang="en-US" sz="2000" dirty="0"/>
          </a:p>
          <a:p>
            <a:pPr marL="457200" indent="-457200">
              <a:buFont typeface="+mj-lt"/>
              <a:buAutoNum type="arabicPeriod"/>
              <a:defRPr/>
            </a:pPr>
            <a:r>
              <a:rPr lang="en-US" sz="2000" dirty="0"/>
              <a:t>Finds it hard to figure out how to get started on a task</a:t>
            </a:r>
          </a:p>
          <a:p>
            <a:pPr marL="457200" indent="-457200">
              <a:buFont typeface="+mj-lt"/>
              <a:buAutoNum type="arabicPeriod"/>
              <a:defRPr/>
            </a:pPr>
            <a:r>
              <a:rPr lang="en-US" sz="2000" dirty="0"/>
              <a:t>Can focus on small details or the overall picture, but not both at the same time</a:t>
            </a:r>
          </a:p>
          <a:p>
            <a:pPr marL="457200" indent="-457200">
              <a:buFont typeface="+mj-lt"/>
              <a:buAutoNum type="arabicPeriod"/>
              <a:defRPr/>
            </a:pPr>
            <a:r>
              <a:rPr lang="en-US" sz="2000" dirty="0"/>
              <a:t>Has trouble figuring out how much time a task requires</a:t>
            </a:r>
          </a:p>
          <a:p>
            <a:pPr marL="457200" indent="-457200">
              <a:buFont typeface="+mj-lt"/>
              <a:buAutoNum type="arabicPeriod"/>
              <a:defRPr/>
            </a:pPr>
            <a:r>
              <a:rPr lang="en-US" sz="2000" dirty="0"/>
              <a:t>Does things either quickly and messily or slowly and incompletely</a:t>
            </a:r>
          </a:p>
          <a:p>
            <a:pPr marL="457200" indent="-457200">
              <a:buFont typeface="+mj-lt"/>
              <a:buAutoNum type="arabicPeriod"/>
              <a:defRPr/>
            </a:pPr>
            <a:r>
              <a:rPr lang="en-US" sz="2000" dirty="0"/>
              <a:t>Finds it hard to incorporate feedback into work or an activity</a:t>
            </a:r>
          </a:p>
          <a:p>
            <a:pPr marL="457200" indent="-457200">
              <a:buFont typeface="+mj-lt"/>
              <a:buAutoNum type="arabicPeriod"/>
              <a:defRPr/>
            </a:pPr>
            <a:r>
              <a:rPr lang="en-US" sz="2000" dirty="0"/>
              <a:t>Sticks with a plan, even when it’s clear that the plan isn’t working</a:t>
            </a:r>
          </a:p>
          <a:p>
            <a:pPr marL="457200" indent="-457200">
              <a:buFont typeface="+mj-lt"/>
              <a:buAutoNum type="arabicPeriod"/>
              <a:defRPr/>
            </a:pPr>
            <a:r>
              <a:rPr lang="en-US" sz="2000" dirty="0"/>
              <a:t>Has trouble paying attention and is easily distracted</a:t>
            </a:r>
          </a:p>
          <a:p>
            <a:pPr marL="457200" indent="-457200">
              <a:buFont typeface="+mj-lt"/>
              <a:buAutoNum type="arabicPeriod"/>
              <a:defRPr/>
            </a:pPr>
            <a:r>
              <a:rPr lang="en-US" sz="2000" dirty="0"/>
              <a:t>Loses a train of thought when interrupted</a:t>
            </a:r>
          </a:p>
          <a:p>
            <a:pPr marL="457200" indent="-457200">
              <a:buFont typeface="+mj-lt"/>
              <a:buAutoNum type="arabicPeriod"/>
              <a:defRPr/>
            </a:pPr>
            <a:r>
              <a:rPr lang="en-US" sz="2000" dirty="0"/>
              <a:t>Needs to be told the directions many times</a:t>
            </a:r>
          </a:p>
          <a:p>
            <a:pPr marL="457200" indent="-457200">
              <a:buFont typeface="+mj-lt"/>
              <a:buAutoNum type="arabicPeriod"/>
              <a:defRPr/>
            </a:pPr>
            <a:r>
              <a:rPr lang="en-US" sz="2000" dirty="0"/>
              <a:t>Has trouble making decisions</a:t>
            </a:r>
          </a:p>
          <a:p>
            <a:pPr marL="457200" indent="-457200">
              <a:buFont typeface="+mj-lt"/>
              <a:buAutoNum type="arabicPeriod"/>
              <a:defRPr/>
            </a:pPr>
            <a:r>
              <a:rPr lang="en-US" sz="2000" dirty="0"/>
              <a:t>Has a tough time switching gears from one activity to another</a:t>
            </a:r>
          </a:p>
          <a:p>
            <a:pPr marL="457200" indent="-457200">
              <a:buFont typeface="+mj-lt"/>
              <a:buAutoNum type="arabicPeriod"/>
              <a:defRPr/>
            </a:pPr>
            <a:r>
              <a:rPr lang="en-US" sz="2000" dirty="0"/>
              <a:t>Doesn’t always have the words to explain something in detail</a:t>
            </a:r>
          </a:p>
          <a:p>
            <a:pPr marL="457200" indent="-457200">
              <a:buFont typeface="+mj-lt"/>
              <a:buAutoNum type="arabicPeriod"/>
              <a:defRPr/>
            </a:pPr>
            <a:r>
              <a:rPr lang="en-US" sz="2000" dirty="0"/>
              <a:t>Needs help processing what something feels/sounds/looks like</a:t>
            </a:r>
          </a:p>
          <a:p>
            <a:pPr marL="457200" indent="-457200">
              <a:buFont typeface="+mj-lt"/>
              <a:buAutoNum type="arabicPeriod"/>
              <a:defRPr/>
            </a:pPr>
            <a:r>
              <a:rPr lang="en-US" sz="2000" dirty="0"/>
              <a:t>Isn’t able to think about or do more than one thing at a time</a:t>
            </a:r>
          </a:p>
          <a:p>
            <a:pPr marL="457200" indent="-457200">
              <a:buFont typeface="+mj-lt"/>
              <a:buAutoNum type="arabicPeriod"/>
              <a:defRPr/>
            </a:pPr>
            <a:r>
              <a:rPr lang="en-US" sz="2000" dirty="0"/>
              <a:t>Remembers information better using cues, abbreviations or acronyms</a:t>
            </a:r>
          </a:p>
        </p:txBody>
      </p:sp>
      <p:sp>
        <p:nvSpPr>
          <p:cNvPr id="145410" name="TextBox 2">
            <a:extLst>
              <a:ext uri="{FF2B5EF4-FFF2-40B4-BE49-F238E27FC236}">
                <a16:creationId xmlns:a16="http://schemas.microsoft.com/office/drawing/2014/main" id="{ACAA6BC3-9AF4-C348-BE32-2D5AB4960CD3}"/>
              </a:ext>
            </a:extLst>
          </p:cNvPr>
          <p:cNvSpPr txBox="1">
            <a:spLocks noChangeArrowheads="1"/>
          </p:cNvSpPr>
          <p:nvPr/>
        </p:nvSpPr>
        <p:spPr bwMode="auto">
          <a:xfrm>
            <a:off x="4932363" y="4797425"/>
            <a:ext cx="3892550" cy="1570038"/>
          </a:xfrm>
          <a:prstGeom prst="rect">
            <a:avLst/>
          </a:prstGeom>
          <a:solidFill>
            <a:schemeClr val="bg1"/>
          </a:solidFill>
          <a:ln w="9525">
            <a:solidFill>
              <a:schemeClr val="tx1"/>
            </a:solidFill>
            <a:miter lim="800000"/>
            <a:headEnd/>
            <a:tailEnd/>
          </a:ln>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400" b="1">
                <a:solidFill>
                  <a:srgbClr val="0070C0"/>
                </a:solidFill>
              </a:rPr>
              <a:t>Here I’ve numbered them</a:t>
            </a:r>
          </a:p>
          <a:p>
            <a:r>
              <a:rPr lang="en-US" altLang="en-US" sz="2400" b="1">
                <a:solidFill>
                  <a:srgbClr val="0070C0"/>
                </a:solidFill>
              </a:rPr>
              <a:t>so I can draw your </a:t>
            </a:r>
          </a:p>
          <a:p>
            <a:r>
              <a:rPr lang="en-US" altLang="en-US" sz="2400" b="1">
                <a:solidFill>
                  <a:srgbClr val="0070C0"/>
                </a:solidFill>
              </a:rPr>
              <a:t>attention to specific ones</a:t>
            </a:r>
          </a:p>
          <a:p>
            <a:r>
              <a:rPr lang="en-US" altLang="en-US" sz="2400" b="1">
                <a:solidFill>
                  <a:srgbClr val="0070C0"/>
                </a:solidFill>
              </a:rPr>
              <a:t>I want to touch on</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TextBox 2">
            <a:extLst>
              <a:ext uri="{FF2B5EF4-FFF2-40B4-BE49-F238E27FC236}">
                <a16:creationId xmlns:a16="http://schemas.microsoft.com/office/drawing/2014/main" id="{E54CED4A-5C4C-A745-AAC2-E7EB7362EA67}"/>
              </a:ext>
            </a:extLst>
          </p:cNvPr>
          <p:cNvSpPr txBox="1">
            <a:spLocks noChangeArrowheads="1"/>
          </p:cNvSpPr>
          <p:nvPr/>
        </p:nvSpPr>
        <p:spPr bwMode="auto">
          <a:xfrm>
            <a:off x="539750" y="1628775"/>
            <a:ext cx="8064500"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15000" b="1">
                <a:solidFill>
                  <a:schemeClr val="accent1"/>
                </a:solidFill>
                <a:latin typeface="Bradley Hand" pitchFamily="2" charset="77"/>
              </a:rPr>
              <a:t>Yeah, but</a:t>
            </a:r>
          </a:p>
          <a:p>
            <a:r>
              <a:rPr lang="en-US" altLang="en-US" sz="2400"/>
              <a:t>....didn’t you say that novelty and change associated with pleasure were good at getting information through the RAS?</a:t>
            </a:r>
          </a:p>
        </p:txBody>
      </p:sp>
      <p:sp>
        <p:nvSpPr>
          <p:cNvPr id="4" name="TextBox 3">
            <a:extLst>
              <a:ext uri="{FF2B5EF4-FFF2-40B4-BE49-F238E27FC236}">
                <a16:creationId xmlns:a16="http://schemas.microsoft.com/office/drawing/2014/main" id="{DA49FDDC-5CCC-4C40-8517-FD9FC7C59406}"/>
              </a:ext>
            </a:extLst>
          </p:cNvPr>
          <p:cNvSpPr txBox="1">
            <a:spLocks noChangeArrowheads="1"/>
          </p:cNvSpPr>
          <p:nvPr/>
        </p:nvSpPr>
        <p:spPr bwMode="auto">
          <a:xfrm>
            <a:off x="1030288" y="5373688"/>
            <a:ext cx="7083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0070C0"/>
                </a:solidFill>
              </a:rPr>
              <a:t>Yes, here we are talking about guiding initial attention to a task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A470F9-5205-F142-A618-FC535B0E38E2}"/>
              </a:ext>
            </a:extLst>
          </p:cNvPr>
          <p:cNvSpPr txBox="1"/>
          <p:nvPr/>
        </p:nvSpPr>
        <p:spPr>
          <a:xfrm>
            <a:off x="251520" y="-243408"/>
            <a:ext cx="3038011" cy="6247864"/>
          </a:xfrm>
          <a:prstGeom prst="rect">
            <a:avLst/>
          </a:prstGeom>
          <a:noFill/>
        </p:spPr>
        <p:txBody>
          <a:bodyPr wrap="none">
            <a:spAutoFit/>
          </a:bodyPr>
          <a:lstStyle/>
          <a:p>
            <a:pPr>
              <a:defRPr/>
            </a:pPr>
            <a:r>
              <a:rPr lang="en-US" sz="40000" dirty="0">
                <a:solidFill>
                  <a:schemeClr val="accent1">
                    <a:alpha val="25000"/>
                  </a:schemeClr>
                </a:solidFill>
                <a:latin typeface="Helvetica" pitchFamily="2" charset="0"/>
                <a:cs typeface="Bangla Sangam MN" panose="02000000000000000000" pitchFamily="2" charset="0"/>
              </a:rPr>
              <a:t>7</a:t>
            </a:r>
          </a:p>
        </p:txBody>
      </p:sp>
      <p:sp>
        <p:nvSpPr>
          <p:cNvPr id="146434" name="TextBox 1">
            <a:extLst>
              <a:ext uri="{FF2B5EF4-FFF2-40B4-BE49-F238E27FC236}">
                <a16:creationId xmlns:a16="http://schemas.microsoft.com/office/drawing/2014/main" id="{449D8715-A8A2-E342-AF90-028C1F869817}"/>
              </a:ext>
            </a:extLst>
          </p:cNvPr>
          <p:cNvSpPr txBox="1">
            <a:spLocks noChangeArrowheads="1"/>
          </p:cNvSpPr>
          <p:nvPr/>
        </p:nvSpPr>
        <p:spPr bwMode="auto">
          <a:xfrm>
            <a:off x="2484438" y="1484313"/>
            <a:ext cx="52371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3600"/>
              <a:t>Help students remember</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A470F9-5205-F142-A618-FC535B0E38E2}"/>
              </a:ext>
            </a:extLst>
          </p:cNvPr>
          <p:cNvSpPr txBox="1"/>
          <p:nvPr/>
        </p:nvSpPr>
        <p:spPr>
          <a:xfrm>
            <a:off x="251520" y="-243408"/>
            <a:ext cx="3038011" cy="6247864"/>
          </a:xfrm>
          <a:prstGeom prst="rect">
            <a:avLst/>
          </a:prstGeom>
          <a:noFill/>
        </p:spPr>
        <p:txBody>
          <a:bodyPr wrap="none">
            <a:spAutoFit/>
          </a:bodyPr>
          <a:lstStyle/>
          <a:p>
            <a:pPr>
              <a:defRPr/>
            </a:pPr>
            <a:r>
              <a:rPr lang="en-US" sz="40000" dirty="0">
                <a:solidFill>
                  <a:schemeClr val="accent1">
                    <a:alpha val="25000"/>
                  </a:schemeClr>
                </a:solidFill>
                <a:latin typeface="Helvetica" pitchFamily="2" charset="0"/>
                <a:cs typeface="Bangla Sangam MN" panose="02000000000000000000" pitchFamily="2" charset="0"/>
              </a:rPr>
              <a:t>7</a:t>
            </a:r>
          </a:p>
        </p:txBody>
      </p:sp>
      <p:pic>
        <p:nvPicPr>
          <p:cNvPr id="147458" name="Picture 7">
            <a:extLst>
              <a:ext uri="{FF2B5EF4-FFF2-40B4-BE49-F238E27FC236}">
                <a16:creationId xmlns:a16="http://schemas.microsoft.com/office/drawing/2014/main" id="{ECC363EE-AD8E-8C45-B0C2-2B852FEF04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1500" y="2633663"/>
            <a:ext cx="3168650" cy="337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9" name="TextBox 1">
            <a:extLst>
              <a:ext uri="{FF2B5EF4-FFF2-40B4-BE49-F238E27FC236}">
                <a16:creationId xmlns:a16="http://schemas.microsoft.com/office/drawing/2014/main" id="{55C0AFB7-BC56-1D42-83AA-EC54BB5556FA}"/>
              </a:ext>
            </a:extLst>
          </p:cNvPr>
          <p:cNvSpPr txBox="1">
            <a:spLocks noChangeArrowheads="1"/>
          </p:cNvSpPr>
          <p:nvPr/>
        </p:nvSpPr>
        <p:spPr bwMode="auto">
          <a:xfrm>
            <a:off x="2484438" y="1484313"/>
            <a:ext cx="52371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3600"/>
              <a:t>Help students remember</a:t>
            </a:r>
          </a:p>
        </p:txBody>
      </p:sp>
      <p:pic>
        <p:nvPicPr>
          <p:cNvPr id="147460" name="Picture 14">
            <a:extLst>
              <a:ext uri="{FF2B5EF4-FFF2-40B4-BE49-F238E27FC236}">
                <a16:creationId xmlns:a16="http://schemas.microsoft.com/office/drawing/2014/main" id="{BA4A38E3-AA5B-7F41-BB26-B71B31B45C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538" y="2586038"/>
            <a:ext cx="31242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7">
            <a:extLst>
              <a:ext uri="{FF2B5EF4-FFF2-40B4-BE49-F238E27FC236}">
                <a16:creationId xmlns:a16="http://schemas.microsoft.com/office/drawing/2014/main" id="{2EC7D341-3D43-964C-8947-68697BCFC8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975" y="300038"/>
            <a:ext cx="1303338"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2" name="Picture 4">
            <a:extLst>
              <a:ext uri="{FF2B5EF4-FFF2-40B4-BE49-F238E27FC236}">
                <a16:creationId xmlns:a16="http://schemas.microsoft.com/office/drawing/2014/main" id="{B35A55F7-5460-5040-9A80-4770B99369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60350"/>
            <a:ext cx="130492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9721C21F-062D-8F45-9E2A-C26DACD921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88790">
            <a:off x="4049713" y="473075"/>
            <a:ext cx="4103687" cy="6145213"/>
          </a:xfrm>
          <a:prstGeom prst="rect">
            <a:avLst/>
          </a:prstGeom>
          <a:ln>
            <a:solidFill>
              <a:schemeClr val="tx1"/>
            </a:solidFill>
          </a:ln>
          <a:effectLst>
            <a:outerShdw blurRad="50800" dist="127000" dir="2700000" algn="tl" rotWithShape="0">
              <a:prstClr val="black">
                <a:alpha val="40000"/>
              </a:prstClr>
            </a:outerShdw>
          </a:effectLst>
        </p:spPr>
      </p:pic>
      <p:sp>
        <p:nvSpPr>
          <p:cNvPr id="7" name="Rectangle 6">
            <a:extLst>
              <a:ext uri="{FF2B5EF4-FFF2-40B4-BE49-F238E27FC236}">
                <a16:creationId xmlns:a16="http://schemas.microsoft.com/office/drawing/2014/main" id="{F237EF6A-2696-AE40-85A1-F780E6C8AFF3}"/>
              </a:ext>
            </a:extLst>
          </p:cNvPr>
          <p:cNvSpPr>
            <a:spLocks noChangeArrowheads="1"/>
          </p:cNvSpPr>
          <p:nvPr/>
        </p:nvSpPr>
        <p:spPr bwMode="auto">
          <a:xfrm>
            <a:off x="484188" y="1989138"/>
            <a:ext cx="3295650"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400" b="1">
                <a:solidFill>
                  <a:srgbClr val="000000"/>
                </a:solidFill>
                <a:latin typeface="Century" panose="02040604050505020304" pitchFamily="18" charset="0"/>
              </a:rPr>
              <a:t>Learning is deeper and more durable when it’s </a:t>
            </a:r>
            <a:r>
              <a:rPr lang="en-US" altLang="en-US" sz="2400" b="1">
                <a:solidFill>
                  <a:srgbClr val="C00000"/>
                </a:solidFill>
                <a:latin typeface="Century" panose="02040604050505020304" pitchFamily="18" charset="0"/>
              </a:rPr>
              <a:t>effortful.</a:t>
            </a:r>
            <a:r>
              <a:rPr lang="en-US" altLang="en-US" sz="2400" b="1">
                <a:solidFill>
                  <a:srgbClr val="000000"/>
                </a:solidFill>
                <a:latin typeface="Century" panose="02040604050505020304" pitchFamily="18" charset="0"/>
              </a:rPr>
              <a:t> </a:t>
            </a:r>
          </a:p>
          <a:p>
            <a:endParaRPr lang="en-US" altLang="en-US" sz="2400" b="1">
              <a:solidFill>
                <a:srgbClr val="000000"/>
              </a:solidFill>
              <a:latin typeface="Century" panose="02040604050505020304" pitchFamily="18" charset="0"/>
            </a:endParaRPr>
          </a:p>
          <a:p>
            <a:r>
              <a:rPr lang="en-US" altLang="en-US" sz="2400" b="1">
                <a:solidFill>
                  <a:srgbClr val="000000"/>
                </a:solidFill>
                <a:latin typeface="Century" panose="02040604050505020304" pitchFamily="18" charset="0"/>
              </a:rPr>
              <a:t>Learning that’s easy is like writing in sand, here today and gone tomorrow</a:t>
            </a:r>
            <a:endParaRPr lang="en-US" altLang="en-US" sz="2400" b="1">
              <a:latin typeface="Century" panose="020406040505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4">
            <a:extLst>
              <a:ext uri="{FF2B5EF4-FFF2-40B4-BE49-F238E27FC236}">
                <a16:creationId xmlns:a16="http://schemas.microsoft.com/office/drawing/2014/main" id="{2A46A7B6-C6AC-3040-9E81-1870FA2807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60350"/>
            <a:ext cx="130492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6" name="Picture 3">
            <a:extLst>
              <a:ext uri="{FF2B5EF4-FFF2-40B4-BE49-F238E27FC236}">
                <a16:creationId xmlns:a16="http://schemas.microsoft.com/office/drawing/2014/main" id="{E3236EC0-8037-2D45-994F-04C1FF0A37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0838" y="150813"/>
            <a:ext cx="4121150" cy="641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CAE2EC93-88B9-4B4C-B565-E2FD06EE21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6138" y="3213100"/>
            <a:ext cx="2933700"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8" name="TextBox 11">
            <a:extLst>
              <a:ext uri="{FF2B5EF4-FFF2-40B4-BE49-F238E27FC236}">
                <a16:creationId xmlns:a16="http://schemas.microsoft.com/office/drawing/2014/main" id="{3B29E324-C23E-E845-A01C-3F2F7B029138}"/>
              </a:ext>
            </a:extLst>
          </p:cNvPr>
          <p:cNvSpPr txBox="1">
            <a:spLocks noChangeArrowheads="1"/>
          </p:cNvSpPr>
          <p:nvPr/>
        </p:nvSpPr>
        <p:spPr bwMode="auto">
          <a:xfrm>
            <a:off x="5741988" y="476250"/>
            <a:ext cx="237807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a:t>Teachers who build</a:t>
            </a:r>
          </a:p>
          <a:p>
            <a:r>
              <a:rPr lang="en-US" altLang="en-US"/>
              <a:t>spaced-out practice</a:t>
            </a:r>
          </a:p>
          <a:p>
            <a:r>
              <a:rPr lang="en-US" altLang="en-US"/>
              <a:t>tasks into their </a:t>
            </a:r>
          </a:p>
          <a:p>
            <a:r>
              <a:rPr lang="en-US" altLang="en-US"/>
              <a:t>teaching schedule</a:t>
            </a:r>
          </a:p>
          <a:p>
            <a:r>
              <a:rPr lang="en-US" altLang="en-US"/>
              <a:t>are likely to see </a:t>
            </a:r>
          </a:p>
          <a:p>
            <a:r>
              <a:rPr lang="en-US" altLang="en-US"/>
              <a:t>better results in recall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2" descr="https://d39qw52yhr4bcj.cloudfront.net/catalog/product/cache/9/image/750x/9df78eab33525d08d6e5fb8d27136e95/f/r/frfl_french-flash-cards-setcomp.jpg">
            <a:extLst>
              <a:ext uri="{FF2B5EF4-FFF2-40B4-BE49-F238E27FC236}">
                <a16:creationId xmlns:a16="http://schemas.microsoft.com/office/drawing/2014/main" id="{C265EB76-0026-5641-8705-044005D835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66357">
            <a:off x="290513" y="2738438"/>
            <a:ext cx="4789487" cy="479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0" name="Picture 7">
            <a:extLst>
              <a:ext uri="{FF2B5EF4-FFF2-40B4-BE49-F238E27FC236}">
                <a16:creationId xmlns:a16="http://schemas.microsoft.com/office/drawing/2014/main" id="{A3BD741D-A546-D644-B5D1-CF4B59AE99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975" y="300038"/>
            <a:ext cx="1303338"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1" name="Rectangle 1">
            <a:extLst>
              <a:ext uri="{FF2B5EF4-FFF2-40B4-BE49-F238E27FC236}">
                <a16:creationId xmlns:a16="http://schemas.microsoft.com/office/drawing/2014/main" id="{2FE0C7DE-4BD0-0C4D-B8EB-12FF97B2A385}"/>
              </a:ext>
            </a:extLst>
          </p:cNvPr>
          <p:cNvSpPr>
            <a:spLocks noChangeArrowheads="1"/>
          </p:cNvSpPr>
          <p:nvPr/>
        </p:nvSpPr>
        <p:spPr bwMode="auto">
          <a:xfrm>
            <a:off x="395288" y="1768475"/>
            <a:ext cx="84248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C00000"/>
                </a:solidFill>
                <a:latin typeface="Century" panose="02040604050505020304" pitchFamily="18" charset="0"/>
              </a:rPr>
              <a:t>Retrieval practice</a:t>
            </a:r>
            <a:r>
              <a:rPr lang="en-US" altLang="en-US" sz="2000">
                <a:latin typeface="Century" panose="02040604050505020304" pitchFamily="18" charset="0"/>
              </a:rPr>
              <a:t>— recalling facts or concepts or events from memory— is a more effective learning strategy than review by rereading. </a:t>
            </a:r>
            <a:r>
              <a:rPr lang="en-US" altLang="en-US" sz="2000" b="1">
                <a:solidFill>
                  <a:srgbClr val="0432FF"/>
                </a:solidFill>
                <a:latin typeface="Century" panose="02040604050505020304" pitchFamily="18" charset="0"/>
              </a:rPr>
              <a:t>Flashcards are a simple example</a:t>
            </a:r>
            <a:r>
              <a:rPr lang="en-US" altLang="en-US" sz="2000">
                <a:latin typeface="Century" panose="02040604050505020304" pitchFamily="18" charset="0"/>
              </a:rPr>
              <a:t>. </a:t>
            </a:r>
          </a:p>
        </p:txBody>
      </p:sp>
      <p:sp>
        <p:nvSpPr>
          <p:cNvPr id="150532" name="TextBox 3">
            <a:extLst>
              <a:ext uri="{FF2B5EF4-FFF2-40B4-BE49-F238E27FC236}">
                <a16:creationId xmlns:a16="http://schemas.microsoft.com/office/drawing/2014/main" id="{E2968AD5-3B8D-9141-8A42-1B625AE675EA}"/>
              </a:ext>
            </a:extLst>
          </p:cNvPr>
          <p:cNvSpPr txBox="1">
            <a:spLocks noChangeArrowheads="1"/>
          </p:cNvSpPr>
          <p:nvPr/>
        </p:nvSpPr>
        <p:spPr bwMode="auto">
          <a:xfrm>
            <a:off x="5046663" y="3068638"/>
            <a:ext cx="3663950"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0432FF"/>
                </a:solidFill>
                <a:latin typeface="Century" panose="02040604050505020304" pitchFamily="18" charset="0"/>
              </a:rPr>
              <a:t>Retrieval strengthens  the memory and interrupts forgetting</a:t>
            </a:r>
            <a:r>
              <a:rPr lang="en-US" altLang="en-US" sz="2000">
                <a:latin typeface="Century" panose="02040604050505020304" pitchFamily="18" charset="0"/>
              </a:rPr>
              <a:t>.  A single, simple quiz after reading a text or hearing a lecture produces better learning and  remembering than rereading the text or reviewing lecture notes</a:t>
            </a:r>
          </a:p>
          <a:p>
            <a:endParaRPr lang="en-US" altLang="en-US" sz="200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7">
            <a:extLst>
              <a:ext uri="{FF2B5EF4-FFF2-40B4-BE49-F238E27FC236}">
                <a16:creationId xmlns:a16="http://schemas.microsoft.com/office/drawing/2014/main" id="{833B5144-E214-BA4B-893A-7989CFAC06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975" y="300038"/>
            <a:ext cx="1303338"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4" name="Picture 2" descr="http://s.hswstatic.com/gif/thermal-fax-machine-1.jpg">
            <a:extLst>
              <a:ext uri="{FF2B5EF4-FFF2-40B4-BE49-F238E27FC236}">
                <a16:creationId xmlns:a16="http://schemas.microsoft.com/office/drawing/2014/main" id="{EC4AC2B4-E0C1-A444-B149-1E444B0C13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8538" y="1658938"/>
            <a:ext cx="417512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A470F9-5205-F142-A618-FC535B0E38E2}"/>
              </a:ext>
            </a:extLst>
          </p:cNvPr>
          <p:cNvSpPr txBox="1"/>
          <p:nvPr/>
        </p:nvSpPr>
        <p:spPr>
          <a:xfrm>
            <a:off x="251520" y="-243408"/>
            <a:ext cx="3038011" cy="6247864"/>
          </a:xfrm>
          <a:prstGeom prst="rect">
            <a:avLst/>
          </a:prstGeom>
          <a:noFill/>
        </p:spPr>
        <p:txBody>
          <a:bodyPr wrap="none">
            <a:spAutoFit/>
          </a:bodyPr>
          <a:lstStyle/>
          <a:p>
            <a:pPr>
              <a:defRPr/>
            </a:pPr>
            <a:r>
              <a:rPr lang="en-US" sz="40000" dirty="0">
                <a:solidFill>
                  <a:schemeClr val="accent1">
                    <a:alpha val="25000"/>
                  </a:schemeClr>
                </a:solidFill>
                <a:latin typeface="Helvetica" pitchFamily="2" charset="0"/>
                <a:cs typeface="Bangla Sangam MN" panose="02000000000000000000" pitchFamily="2" charset="0"/>
              </a:rPr>
              <a:t>8</a:t>
            </a:r>
          </a:p>
        </p:txBody>
      </p:sp>
      <p:sp>
        <p:nvSpPr>
          <p:cNvPr id="152578" name="TextBox 3">
            <a:extLst>
              <a:ext uri="{FF2B5EF4-FFF2-40B4-BE49-F238E27FC236}">
                <a16:creationId xmlns:a16="http://schemas.microsoft.com/office/drawing/2014/main" id="{2D5D8856-3A97-E243-95FC-454D82DF0A4B}"/>
              </a:ext>
            </a:extLst>
          </p:cNvPr>
          <p:cNvSpPr txBox="1">
            <a:spLocks noChangeArrowheads="1"/>
          </p:cNvSpPr>
          <p:nvPr/>
        </p:nvSpPr>
        <p:spPr bwMode="auto">
          <a:xfrm>
            <a:off x="1397000" y="1557338"/>
            <a:ext cx="66389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3600"/>
              <a:t>Give credit to Attribution Theory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descr="See the source image">
            <a:extLst>
              <a:ext uri="{FF2B5EF4-FFF2-40B4-BE49-F238E27FC236}">
                <a16:creationId xmlns:a16="http://schemas.microsoft.com/office/drawing/2014/main" id="{B295CB45-40FD-A744-B733-619255ECD9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4700" y="1916113"/>
            <a:ext cx="8266113" cy="479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TextBox 1">
            <a:extLst>
              <a:ext uri="{FF2B5EF4-FFF2-40B4-BE49-F238E27FC236}">
                <a16:creationId xmlns:a16="http://schemas.microsoft.com/office/drawing/2014/main" id="{447B26A8-4C7E-2F47-B956-0E5D0DCC28BC}"/>
              </a:ext>
            </a:extLst>
          </p:cNvPr>
          <p:cNvSpPr txBox="1">
            <a:spLocks noChangeArrowheads="1"/>
          </p:cNvSpPr>
          <p:nvPr/>
        </p:nvSpPr>
        <p:spPr bwMode="auto">
          <a:xfrm rot="-1043619">
            <a:off x="320675" y="4084638"/>
            <a:ext cx="31321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400">
                <a:latin typeface="Bradley Hand" pitchFamily="2" charset="77"/>
              </a:rPr>
              <a:t>Taking notes during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A470F9-5205-F142-A618-FC535B0E38E2}"/>
              </a:ext>
            </a:extLst>
          </p:cNvPr>
          <p:cNvSpPr txBox="1"/>
          <p:nvPr/>
        </p:nvSpPr>
        <p:spPr>
          <a:xfrm>
            <a:off x="251520" y="-243408"/>
            <a:ext cx="3038011" cy="6247864"/>
          </a:xfrm>
          <a:prstGeom prst="rect">
            <a:avLst/>
          </a:prstGeom>
          <a:noFill/>
        </p:spPr>
        <p:txBody>
          <a:bodyPr wrap="none">
            <a:spAutoFit/>
          </a:bodyPr>
          <a:lstStyle/>
          <a:p>
            <a:pPr>
              <a:defRPr/>
            </a:pPr>
            <a:r>
              <a:rPr lang="en-US" sz="40000" dirty="0">
                <a:solidFill>
                  <a:schemeClr val="accent1">
                    <a:alpha val="13000"/>
                  </a:schemeClr>
                </a:solidFill>
                <a:latin typeface="Helvetica" pitchFamily="2" charset="0"/>
                <a:cs typeface="Bangla Sangam MN" panose="02000000000000000000" pitchFamily="2" charset="0"/>
              </a:rPr>
              <a:t>8</a:t>
            </a:r>
          </a:p>
        </p:txBody>
      </p:sp>
      <p:sp>
        <p:nvSpPr>
          <p:cNvPr id="5" name="Title 1">
            <a:extLst>
              <a:ext uri="{FF2B5EF4-FFF2-40B4-BE49-F238E27FC236}">
                <a16:creationId xmlns:a16="http://schemas.microsoft.com/office/drawing/2014/main" id="{CC874F0E-2EFA-294C-8194-7338A9AF866C}"/>
              </a:ext>
            </a:extLst>
          </p:cNvPr>
          <p:cNvSpPr txBox="1">
            <a:spLocks/>
          </p:cNvSpPr>
          <p:nvPr/>
        </p:nvSpPr>
        <p:spPr>
          <a:xfrm>
            <a:off x="539750" y="1352550"/>
            <a:ext cx="8229600" cy="625475"/>
          </a:xfrm>
          <a:prstGeom prst="rect">
            <a:avLst/>
          </a:prstGeom>
        </p:spPr>
        <p:txBody>
          <a:bodyPr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br>
              <a:rPr lang="en-US" altLang="en-US" sz="3600" dirty="0">
                <a:latin typeface="Helvetica" charset="0"/>
                <a:ea typeface="ＭＳ Ｐゴシック" charset="-128"/>
              </a:rPr>
            </a:br>
            <a:r>
              <a:rPr lang="en-US" altLang="en-US" sz="3600" dirty="0">
                <a:solidFill>
                  <a:srgbClr val="008000"/>
                </a:solidFill>
                <a:latin typeface="Helvetica" charset="0"/>
                <a:ea typeface="ＭＳ Ｐゴシック" charset="-128"/>
              </a:rPr>
              <a:t>When failure is attributed to…</a:t>
            </a:r>
          </a:p>
        </p:txBody>
      </p:sp>
      <p:sp>
        <p:nvSpPr>
          <p:cNvPr id="6" name="Content Placeholder 2">
            <a:extLst>
              <a:ext uri="{FF2B5EF4-FFF2-40B4-BE49-F238E27FC236}">
                <a16:creationId xmlns:a16="http://schemas.microsoft.com/office/drawing/2014/main" id="{91C633D0-2A76-6942-BFF9-018A961D105B}"/>
              </a:ext>
            </a:extLst>
          </p:cNvPr>
          <p:cNvSpPr txBox="1">
            <a:spLocks/>
          </p:cNvSpPr>
          <p:nvPr/>
        </p:nvSpPr>
        <p:spPr>
          <a:xfrm>
            <a:off x="539552" y="2081989"/>
            <a:ext cx="8229600" cy="3505200"/>
          </a:xfrm>
          <a:prstGeom prst="rect">
            <a:avLst/>
          </a:prstGeom>
          <a:ln>
            <a:miter lim="800000"/>
            <a:headEnd/>
            <a:tailEnd/>
          </a:ln>
          <a:extLst>
            <a:ext uri="{909E8E84-426E-40dd-AFC4-6F175D3DCCD1}"/>
            <a:ext uri="{91240B29-F687-4f45-9708-019B960494DF}"/>
          </a:extLst>
        </p:spPr>
        <p:txBody>
          <a:bodyPr numCol="2">
            <a:normAutofit fontScale="92500" lnSpcReduction="10000"/>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buFontTx/>
              <a:buNone/>
              <a:defRPr/>
            </a:pPr>
            <a:r>
              <a:rPr lang="en-US" sz="3000" b="1" dirty="0">
                <a:solidFill>
                  <a:srgbClr val="0000FF"/>
                </a:solidFill>
              </a:rPr>
              <a:t>Lack of ability:</a:t>
            </a:r>
          </a:p>
          <a:p>
            <a:pPr marL="763588" indent="-228600" algn="l">
              <a:buFont typeface="Arial" charset="0"/>
              <a:buChar char="•"/>
              <a:defRPr/>
            </a:pPr>
            <a:r>
              <a:rPr lang="en-US" sz="2600" dirty="0"/>
              <a:t>Uncontrollable</a:t>
            </a:r>
          </a:p>
          <a:p>
            <a:pPr marL="763588" indent="-228600" algn="l">
              <a:buFont typeface="Arial" charset="0"/>
              <a:buChar char="•"/>
              <a:defRPr/>
            </a:pPr>
            <a:r>
              <a:rPr lang="en-US" sz="2600" dirty="0"/>
              <a:t>Not responsible</a:t>
            </a:r>
          </a:p>
          <a:p>
            <a:pPr marL="763588" indent="-228600" algn="l">
              <a:buFont typeface="Arial" charset="0"/>
              <a:buChar char="•"/>
              <a:defRPr/>
            </a:pPr>
            <a:r>
              <a:rPr lang="en-US" sz="2600" dirty="0"/>
              <a:t>Shame, embarrassment</a:t>
            </a:r>
          </a:p>
          <a:p>
            <a:pPr marL="763588" indent="-228600" algn="l">
              <a:buFont typeface="Arial" charset="0"/>
              <a:buChar char="•"/>
              <a:defRPr/>
            </a:pPr>
            <a:r>
              <a:rPr lang="en-US" sz="2600" dirty="0"/>
              <a:t>Withdrawal</a:t>
            </a:r>
          </a:p>
          <a:p>
            <a:pPr marL="763588" indent="-228600" algn="l">
              <a:buFont typeface="Arial" charset="0"/>
              <a:buChar char="•"/>
              <a:defRPr/>
            </a:pPr>
            <a:r>
              <a:rPr lang="en-US" sz="2600" dirty="0"/>
              <a:t>Performance declines</a:t>
            </a:r>
          </a:p>
          <a:p>
            <a:pPr>
              <a:buFontTx/>
              <a:buNone/>
              <a:defRPr/>
            </a:pPr>
            <a:endParaRPr lang="en-US" sz="3600" b="1" dirty="0">
              <a:solidFill>
                <a:srgbClr val="0000FF"/>
              </a:solidFill>
            </a:endParaRPr>
          </a:p>
          <a:p>
            <a:pPr>
              <a:buFontTx/>
              <a:buNone/>
              <a:defRPr/>
            </a:pPr>
            <a:r>
              <a:rPr lang="en-US" sz="3000" b="1" dirty="0">
                <a:solidFill>
                  <a:srgbClr val="0000FF"/>
                </a:solidFill>
              </a:rPr>
              <a:t>Lack of effort:</a:t>
            </a:r>
          </a:p>
          <a:p>
            <a:pPr marL="801688" indent="-214313" algn="l">
              <a:buFont typeface="Arial" charset="0"/>
              <a:buChar char="•"/>
              <a:defRPr/>
            </a:pPr>
            <a:r>
              <a:rPr lang="en-US" sz="2600" dirty="0"/>
              <a:t>Controllable</a:t>
            </a:r>
          </a:p>
          <a:p>
            <a:pPr marL="801688" indent="-214313" algn="l">
              <a:buFont typeface="Arial" charset="0"/>
              <a:buChar char="•"/>
              <a:defRPr/>
            </a:pPr>
            <a:r>
              <a:rPr lang="en-US" sz="2600" dirty="0"/>
              <a:t>Responsible</a:t>
            </a:r>
          </a:p>
          <a:p>
            <a:pPr marL="801688" indent="-214313" algn="l">
              <a:buFont typeface="Arial" charset="0"/>
              <a:buChar char="•"/>
              <a:defRPr/>
            </a:pPr>
            <a:r>
              <a:rPr lang="en-US" sz="2600" dirty="0"/>
              <a:t>Guilt</a:t>
            </a:r>
          </a:p>
          <a:p>
            <a:pPr marL="801688" indent="-214313" algn="l">
              <a:buFont typeface="Arial" charset="0"/>
              <a:buChar char="•"/>
              <a:defRPr/>
            </a:pPr>
            <a:r>
              <a:rPr lang="en-US" sz="2600" dirty="0"/>
              <a:t>Engagement</a:t>
            </a:r>
          </a:p>
          <a:p>
            <a:pPr marL="801688" indent="-214313" algn="l">
              <a:buFont typeface="Arial" charset="0"/>
              <a:buChar char="•"/>
              <a:defRPr/>
            </a:pPr>
            <a:r>
              <a:rPr lang="en-US" sz="2600" dirty="0"/>
              <a:t>Performance improves</a:t>
            </a:r>
          </a:p>
          <a:p>
            <a:pPr>
              <a:buFontTx/>
              <a:buNone/>
              <a:defRPr/>
            </a:pPr>
            <a:endParaRPr lang="en-US" sz="2800" dirty="0"/>
          </a:p>
        </p:txBody>
      </p:sp>
      <p:sp>
        <p:nvSpPr>
          <p:cNvPr id="7" name="TextBox 6">
            <a:extLst>
              <a:ext uri="{FF2B5EF4-FFF2-40B4-BE49-F238E27FC236}">
                <a16:creationId xmlns:a16="http://schemas.microsoft.com/office/drawing/2014/main" id="{8E784F54-2853-E34E-9102-1BE1E6732053}"/>
              </a:ext>
            </a:extLst>
          </p:cNvPr>
          <p:cNvSpPr txBox="1">
            <a:spLocks noChangeArrowheads="1"/>
          </p:cNvSpPr>
          <p:nvPr/>
        </p:nvSpPr>
        <p:spPr bwMode="auto">
          <a:xfrm>
            <a:off x="288925" y="801688"/>
            <a:ext cx="7850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000">
                <a:solidFill>
                  <a:srgbClr val="C00000"/>
                </a:solidFill>
                <a:cs typeface="Arial" panose="020B0604020202020204" pitchFamily="34" charset="0"/>
              </a:rPr>
              <a:t>To what do you attribute, or give reason for, your success or failure?</a:t>
            </a:r>
          </a:p>
        </p:txBody>
      </p:sp>
      <p:sp>
        <p:nvSpPr>
          <p:cNvPr id="8" name="TextBox 7">
            <a:extLst>
              <a:ext uri="{FF2B5EF4-FFF2-40B4-BE49-F238E27FC236}">
                <a16:creationId xmlns:a16="http://schemas.microsoft.com/office/drawing/2014/main" id="{4C357C9D-BDA7-074E-995E-B17249672C1A}"/>
              </a:ext>
            </a:extLst>
          </p:cNvPr>
          <p:cNvSpPr txBox="1">
            <a:spLocks noChangeArrowheads="1"/>
          </p:cNvSpPr>
          <p:nvPr/>
        </p:nvSpPr>
        <p:spPr bwMode="auto">
          <a:xfrm>
            <a:off x="1449388" y="5186363"/>
            <a:ext cx="6280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000">
                <a:solidFill>
                  <a:srgbClr val="C00000"/>
                </a:solidFill>
                <a:cs typeface="Arial" panose="020B0604020202020204" pitchFamily="34" charset="0"/>
              </a:rPr>
              <a:t>Demotivates you because you can do nothing about it</a:t>
            </a:r>
          </a:p>
        </p:txBody>
      </p:sp>
      <p:sp>
        <p:nvSpPr>
          <p:cNvPr id="9" name="Curved Left Arrow 8">
            <a:extLst>
              <a:ext uri="{FF2B5EF4-FFF2-40B4-BE49-F238E27FC236}">
                <a16:creationId xmlns:a16="http://schemas.microsoft.com/office/drawing/2014/main" id="{764429FC-3C97-204F-967B-05C3B906EF00}"/>
              </a:ext>
            </a:extLst>
          </p:cNvPr>
          <p:cNvSpPr/>
          <p:nvPr/>
        </p:nvSpPr>
        <p:spPr>
          <a:xfrm rot="10012867">
            <a:off x="312738" y="4445000"/>
            <a:ext cx="725487" cy="116681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0" name="Rectangle 2">
            <a:extLst>
              <a:ext uri="{FF2B5EF4-FFF2-40B4-BE49-F238E27FC236}">
                <a16:creationId xmlns:a16="http://schemas.microsoft.com/office/drawing/2014/main" id="{309B5420-D4BF-6141-A2B7-DD2DCBE85015}"/>
              </a:ext>
            </a:extLst>
          </p:cNvPr>
          <p:cNvSpPr txBox="1">
            <a:spLocks noChangeArrowheads="1"/>
          </p:cNvSpPr>
          <p:nvPr/>
        </p:nvSpPr>
        <p:spPr>
          <a:xfrm>
            <a:off x="-468313" y="411163"/>
            <a:ext cx="4848226" cy="468312"/>
          </a:xfrm>
          <a:prstGeom prst="rect">
            <a:avLst/>
          </a:prstGeom>
        </p:spPr>
        <p:txBody>
          <a:bodyPr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2800" b="1" dirty="0">
                <a:solidFill>
                  <a:schemeClr val="accent6">
                    <a:lumMod val="75000"/>
                  </a:schemeClr>
                </a:solidFill>
                <a:latin typeface="+mn-lt"/>
              </a:rPr>
              <a:t>Attribution Theory</a:t>
            </a:r>
          </a:p>
        </p:txBody>
      </p:sp>
      <p:sp>
        <p:nvSpPr>
          <p:cNvPr id="146440" name="TextBox 1">
            <a:extLst>
              <a:ext uri="{FF2B5EF4-FFF2-40B4-BE49-F238E27FC236}">
                <a16:creationId xmlns:a16="http://schemas.microsoft.com/office/drawing/2014/main" id="{8159FD27-667E-8E44-9CA6-55325EE99F34}"/>
              </a:ext>
            </a:extLst>
          </p:cNvPr>
          <p:cNvSpPr txBox="1">
            <a:spLocks noChangeArrowheads="1"/>
          </p:cNvSpPr>
          <p:nvPr/>
        </p:nvSpPr>
        <p:spPr bwMode="auto">
          <a:xfrm>
            <a:off x="1160463" y="5969000"/>
            <a:ext cx="76025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b="1"/>
              <a:t>Instead, we must reinforce </a:t>
            </a:r>
            <a:r>
              <a:rPr lang="en-US" altLang="en-US" b="1">
                <a:solidFill>
                  <a:srgbClr val="0432FF"/>
                </a:solidFill>
              </a:rPr>
              <a:t>EFFORT</a:t>
            </a:r>
            <a:r>
              <a:rPr lang="en-US" altLang="en-US" b="1"/>
              <a:t> and </a:t>
            </a:r>
            <a:r>
              <a:rPr lang="en-US" altLang="en-US" b="1">
                <a:solidFill>
                  <a:srgbClr val="FF0000"/>
                </a:solidFill>
              </a:rPr>
              <a:t>CORRECT STRATEGY USE</a:t>
            </a:r>
          </a:p>
        </p:txBody>
      </p:sp>
      <p:sp>
        <p:nvSpPr>
          <p:cNvPr id="2" name="TextBox 1">
            <a:extLst>
              <a:ext uri="{FF2B5EF4-FFF2-40B4-BE49-F238E27FC236}">
                <a16:creationId xmlns:a16="http://schemas.microsoft.com/office/drawing/2014/main" id="{3FC786DE-7116-DC42-AAE8-FAEF090DAD08}"/>
              </a:ext>
            </a:extLst>
          </p:cNvPr>
          <p:cNvSpPr txBox="1">
            <a:spLocks noChangeArrowheads="1"/>
          </p:cNvSpPr>
          <p:nvPr/>
        </p:nvSpPr>
        <p:spPr bwMode="auto">
          <a:xfrm>
            <a:off x="4960938" y="2095500"/>
            <a:ext cx="2995612" cy="2987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xit" presetSubtype="2" fill="hold" grpId="0" nodeType="clickEffect">
                                  <p:stCondLst>
                                    <p:cond delay="0"/>
                                  </p:stCondLst>
                                  <p:childTnLst>
                                    <p:anim calcmode="lin" valueType="num">
                                      <p:cBhvr additive="base">
                                        <p:cTn id="22" dur="500"/>
                                        <p:tgtEl>
                                          <p:spTgt spid="2"/>
                                        </p:tgtEl>
                                        <p:attrNameLst>
                                          <p:attrName>ppt_x</p:attrName>
                                        </p:attrNameLst>
                                      </p:cBhvr>
                                      <p:tavLst>
                                        <p:tav tm="0">
                                          <p:val>
                                            <p:strVal val="ppt_x"/>
                                          </p:val>
                                        </p:tav>
                                        <p:tav tm="100000">
                                          <p:val>
                                            <p:strVal val="1+ppt_w/2"/>
                                          </p:val>
                                        </p:tav>
                                      </p:tavLst>
                                    </p:anim>
                                    <p:anim calcmode="lin" valueType="num">
                                      <p:cBhvr additive="base">
                                        <p:cTn id="23" dur="500"/>
                                        <p:tgtEl>
                                          <p:spTgt spid="2"/>
                                        </p:tgtEl>
                                        <p:attrNameLst>
                                          <p:attrName>ppt_y</p:attrName>
                                        </p:attrNameLst>
                                      </p:cBhvr>
                                      <p:tavLst>
                                        <p:tav tm="0">
                                          <p:val>
                                            <p:strVal val="ppt_y"/>
                                          </p:val>
                                        </p:tav>
                                        <p:tav tm="100000">
                                          <p:val>
                                            <p:strVal val="ppt_y"/>
                                          </p:val>
                                        </p:tav>
                                      </p:tavLst>
                                    </p:anim>
                                    <p:set>
                                      <p:cBhvr>
                                        <p:cTn id="24" dur="1" fill="hold">
                                          <p:stCondLst>
                                            <p:cond delay="499"/>
                                          </p:stCondLst>
                                        </p:cTn>
                                        <p:tgtEl>
                                          <p:spTgt spid="2"/>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146440"/>
                                        </p:tgtEl>
                                        <p:attrNameLst>
                                          <p:attrName>style.visibility</p:attrName>
                                        </p:attrNameLst>
                                      </p:cBhvr>
                                      <p:to>
                                        <p:strVal val="visible"/>
                                      </p:to>
                                    </p:set>
                                    <p:anim calcmode="lin" valueType="num">
                                      <p:cBhvr additive="base">
                                        <p:cTn id="35" dur="500" fill="hold"/>
                                        <p:tgtEl>
                                          <p:spTgt spid="146440"/>
                                        </p:tgtEl>
                                        <p:attrNameLst>
                                          <p:attrName>ppt_x</p:attrName>
                                        </p:attrNameLst>
                                      </p:cBhvr>
                                      <p:tavLst>
                                        <p:tav tm="0">
                                          <p:val>
                                            <p:strVal val="1+#ppt_w/2"/>
                                          </p:val>
                                        </p:tav>
                                        <p:tav tm="100000">
                                          <p:val>
                                            <p:strVal val="#ppt_x"/>
                                          </p:val>
                                        </p:tav>
                                      </p:tavLst>
                                    </p:anim>
                                    <p:anim calcmode="lin" valueType="num">
                                      <p:cBhvr additive="base">
                                        <p:cTn id="36" dur="500" fill="hold"/>
                                        <p:tgtEl>
                                          <p:spTgt spid="1464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animBg="1"/>
      <p:bldP spid="10" grpId="0"/>
      <p:bldP spid="146440" grpId="0"/>
      <p:bldP spid="2"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A470F9-5205-F142-A618-FC535B0E38E2}"/>
              </a:ext>
            </a:extLst>
          </p:cNvPr>
          <p:cNvSpPr txBox="1"/>
          <p:nvPr/>
        </p:nvSpPr>
        <p:spPr>
          <a:xfrm>
            <a:off x="251520" y="-243408"/>
            <a:ext cx="3038011" cy="6247864"/>
          </a:xfrm>
          <a:prstGeom prst="rect">
            <a:avLst/>
          </a:prstGeom>
          <a:noFill/>
        </p:spPr>
        <p:txBody>
          <a:bodyPr wrap="none">
            <a:spAutoFit/>
          </a:bodyPr>
          <a:lstStyle/>
          <a:p>
            <a:pPr>
              <a:defRPr/>
            </a:pPr>
            <a:r>
              <a:rPr lang="en-US" sz="40000" dirty="0">
                <a:solidFill>
                  <a:schemeClr val="accent1">
                    <a:alpha val="13000"/>
                  </a:schemeClr>
                </a:solidFill>
                <a:latin typeface="Helvetica" pitchFamily="2" charset="0"/>
                <a:cs typeface="Bangla Sangam MN" panose="02000000000000000000" pitchFamily="2" charset="0"/>
              </a:rPr>
              <a:t>8</a:t>
            </a:r>
          </a:p>
        </p:txBody>
      </p:sp>
      <p:pic>
        <p:nvPicPr>
          <p:cNvPr id="154626" name="Content Placeholder 3">
            <a:extLst>
              <a:ext uri="{FF2B5EF4-FFF2-40B4-BE49-F238E27FC236}">
                <a16:creationId xmlns:a16="http://schemas.microsoft.com/office/drawing/2014/main" id="{CFD399C6-BE70-E04D-95F8-8CF8933F24DD}"/>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0638"/>
            <a:ext cx="8124825" cy="606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7" name="Title 1">
            <a:extLst>
              <a:ext uri="{FF2B5EF4-FFF2-40B4-BE49-F238E27FC236}">
                <a16:creationId xmlns:a16="http://schemas.microsoft.com/office/drawing/2014/main" id="{68E93951-3676-EC47-8CC2-11A52A374BF9}"/>
              </a:ext>
            </a:extLst>
          </p:cNvPr>
          <p:cNvSpPr txBox="1">
            <a:spLocks noChangeArrowheads="1"/>
          </p:cNvSpPr>
          <p:nvPr/>
        </p:nvSpPr>
        <p:spPr bwMode="auto">
          <a:xfrm>
            <a:off x="1770063" y="1423988"/>
            <a:ext cx="5675312"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914400" eaLnBrk="1" hangingPunct="1">
              <a:lnSpc>
                <a:spcPct val="90000"/>
              </a:lnSpc>
            </a:pPr>
            <a:r>
              <a:rPr lang="en-US" altLang="en-US" sz="2400">
                <a:solidFill>
                  <a:srgbClr val="FF0000"/>
                </a:solidFill>
                <a:latin typeface="Helvetica" pitchFamily="2" charset="0"/>
              </a:rPr>
              <a:t>The case of two math classes</a:t>
            </a:r>
            <a:br>
              <a:rPr lang="en-US" altLang="en-US" sz="2400">
                <a:solidFill>
                  <a:srgbClr val="FF0000"/>
                </a:solidFill>
                <a:latin typeface="Helvetica" pitchFamily="2" charset="0"/>
              </a:rPr>
            </a:br>
            <a:endParaRPr lang="en-US" altLang="en-US" sz="2400">
              <a:latin typeface="Helvetica" pitchFamily="2" charset="0"/>
            </a:endParaRPr>
          </a:p>
        </p:txBody>
      </p:sp>
      <p:sp>
        <p:nvSpPr>
          <p:cNvPr id="6" name="Rectangle 2">
            <a:extLst>
              <a:ext uri="{FF2B5EF4-FFF2-40B4-BE49-F238E27FC236}">
                <a16:creationId xmlns:a16="http://schemas.microsoft.com/office/drawing/2014/main" id="{853B4ED6-C3AA-2547-8A55-AA3B1EB466FF}"/>
              </a:ext>
            </a:extLst>
          </p:cNvPr>
          <p:cNvSpPr txBox="1">
            <a:spLocks noChangeArrowheads="1"/>
          </p:cNvSpPr>
          <p:nvPr/>
        </p:nvSpPr>
        <p:spPr>
          <a:xfrm>
            <a:off x="-463550" y="487363"/>
            <a:ext cx="4849813" cy="468312"/>
          </a:xfrm>
          <a:prstGeom prst="rect">
            <a:avLst/>
          </a:prstGeom>
        </p:spPr>
        <p:txBody>
          <a:bodyPr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2800" b="1" dirty="0">
                <a:solidFill>
                  <a:schemeClr val="accent6">
                    <a:lumMod val="75000"/>
                  </a:schemeClr>
                </a:solidFill>
                <a:latin typeface="+mn-lt"/>
              </a:rPr>
              <a:t>Attribution Theory</a:t>
            </a:r>
          </a:p>
        </p:txBody>
      </p:sp>
      <p:grpSp>
        <p:nvGrpSpPr>
          <p:cNvPr id="7" name="Group 6">
            <a:extLst>
              <a:ext uri="{FF2B5EF4-FFF2-40B4-BE49-F238E27FC236}">
                <a16:creationId xmlns:a16="http://schemas.microsoft.com/office/drawing/2014/main" id="{C6087ED4-0A92-FA4F-AACD-80D5FB705FE7}"/>
              </a:ext>
            </a:extLst>
          </p:cNvPr>
          <p:cNvGrpSpPr>
            <a:grpSpLocks/>
          </p:cNvGrpSpPr>
          <p:nvPr/>
        </p:nvGrpSpPr>
        <p:grpSpPr bwMode="auto">
          <a:xfrm>
            <a:off x="3290888" y="1620838"/>
            <a:ext cx="2016125" cy="2519362"/>
            <a:chOff x="3291184" y="1620384"/>
            <a:chExt cx="2016224" cy="2520280"/>
          </a:xfrm>
        </p:grpSpPr>
        <p:sp>
          <p:nvSpPr>
            <p:cNvPr id="4" name="Rounded Rectangular Callout 3">
              <a:extLst>
                <a:ext uri="{FF2B5EF4-FFF2-40B4-BE49-F238E27FC236}">
                  <a16:creationId xmlns:a16="http://schemas.microsoft.com/office/drawing/2014/main" id="{34494718-E71E-5541-919B-2C43B0BF6B4B}"/>
                </a:ext>
              </a:extLst>
            </p:cNvPr>
            <p:cNvSpPr/>
            <p:nvPr/>
          </p:nvSpPr>
          <p:spPr>
            <a:xfrm>
              <a:off x="3291184" y="1620384"/>
              <a:ext cx="2016224" cy="2520280"/>
            </a:xfrm>
            <a:prstGeom prst="wedgeRoundRectCallout">
              <a:avLst>
                <a:gd name="adj1" fmla="val -26502"/>
                <a:gd name="adj2" fmla="val 82908"/>
                <a:gd name="adj3" fmla="val 16667"/>
              </a:avLst>
            </a:prstGeom>
            <a:noFill/>
            <a:ln w="412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4633" name="TextBox 4">
              <a:extLst>
                <a:ext uri="{FF2B5EF4-FFF2-40B4-BE49-F238E27FC236}">
                  <a16:creationId xmlns:a16="http://schemas.microsoft.com/office/drawing/2014/main" id="{3E0C6F3C-0455-254C-A0F4-EBDE7F8AFA0D}"/>
                </a:ext>
              </a:extLst>
            </p:cNvPr>
            <p:cNvSpPr txBox="1">
              <a:spLocks noChangeArrowheads="1"/>
            </p:cNvSpPr>
            <p:nvPr/>
          </p:nvSpPr>
          <p:spPr bwMode="auto">
            <a:xfrm>
              <a:off x="3370282" y="1775496"/>
              <a:ext cx="1937126"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a:t>After test 2 they were told:</a:t>
              </a:r>
            </a:p>
            <a:p>
              <a:endParaRPr lang="en-US" altLang="en-US"/>
            </a:p>
            <a:p>
              <a:r>
                <a:rPr lang="en-US" altLang="en-US"/>
                <a:t>“Math is innate”</a:t>
              </a:r>
            </a:p>
            <a:p>
              <a:pPr algn="ctr"/>
              <a:r>
                <a:rPr lang="en-US" altLang="en-US"/>
                <a:t>or</a:t>
              </a:r>
            </a:p>
            <a:p>
              <a:r>
                <a:rPr lang="en-US" altLang="en-US"/>
                <a:t>“Math is learned”</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A470F9-5205-F142-A618-FC535B0E38E2}"/>
              </a:ext>
            </a:extLst>
          </p:cNvPr>
          <p:cNvSpPr txBox="1"/>
          <p:nvPr/>
        </p:nvSpPr>
        <p:spPr>
          <a:xfrm>
            <a:off x="251520" y="-243408"/>
            <a:ext cx="3038011" cy="6247864"/>
          </a:xfrm>
          <a:prstGeom prst="rect">
            <a:avLst/>
          </a:prstGeom>
          <a:noFill/>
        </p:spPr>
        <p:txBody>
          <a:bodyPr wrap="none">
            <a:spAutoFit/>
          </a:bodyPr>
          <a:lstStyle/>
          <a:p>
            <a:pPr>
              <a:defRPr/>
            </a:pPr>
            <a:r>
              <a:rPr lang="en-US" sz="40000" dirty="0">
                <a:solidFill>
                  <a:schemeClr val="accent1">
                    <a:alpha val="13000"/>
                  </a:schemeClr>
                </a:solidFill>
                <a:latin typeface="Helvetica" pitchFamily="2" charset="0"/>
                <a:cs typeface="Bangla Sangam MN" panose="02000000000000000000" pitchFamily="2" charset="0"/>
              </a:rPr>
              <a:t>8</a:t>
            </a:r>
          </a:p>
        </p:txBody>
      </p:sp>
      <p:pic>
        <p:nvPicPr>
          <p:cNvPr id="155650" name="Content Placeholder 3">
            <a:extLst>
              <a:ext uri="{FF2B5EF4-FFF2-40B4-BE49-F238E27FC236}">
                <a16:creationId xmlns:a16="http://schemas.microsoft.com/office/drawing/2014/main" id="{3A6234CA-BB21-6144-AB2C-E8A64610E453}"/>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0638"/>
            <a:ext cx="8124825" cy="606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1" name="Title 1">
            <a:extLst>
              <a:ext uri="{FF2B5EF4-FFF2-40B4-BE49-F238E27FC236}">
                <a16:creationId xmlns:a16="http://schemas.microsoft.com/office/drawing/2014/main" id="{F757C570-00D0-8341-992D-1D91E2AB71C1}"/>
              </a:ext>
            </a:extLst>
          </p:cNvPr>
          <p:cNvSpPr txBox="1">
            <a:spLocks noChangeArrowheads="1"/>
          </p:cNvSpPr>
          <p:nvPr/>
        </p:nvSpPr>
        <p:spPr bwMode="auto">
          <a:xfrm>
            <a:off x="1770063" y="1423988"/>
            <a:ext cx="5675312"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914400" eaLnBrk="1" hangingPunct="1">
              <a:lnSpc>
                <a:spcPct val="90000"/>
              </a:lnSpc>
            </a:pPr>
            <a:r>
              <a:rPr lang="en-US" altLang="en-US" sz="2400">
                <a:solidFill>
                  <a:srgbClr val="FF0000"/>
                </a:solidFill>
                <a:latin typeface="Helvetica" pitchFamily="2" charset="0"/>
              </a:rPr>
              <a:t>The case of two math classes</a:t>
            </a:r>
            <a:br>
              <a:rPr lang="en-US" altLang="en-US" sz="2400">
                <a:solidFill>
                  <a:srgbClr val="FF0000"/>
                </a:solidFill>
                <a:latin typeface="Helvetica" pitchFamily="2" charset="0"/>
              </a:rPr>
            </a:br>
            <a:endParaRPr lang="en-US" altLang="en-US" sz="2400">
              <a:latin typeface="Helvetica" pitchFamily="2" charset="0"/>
            </a:endParaRPr>
          </a:p>
        </p:txBody>
      </p:sp>
      <p:sp>
        <p:nvSpPr>
          <p:cNvPr id="6" name="Rectangle 2">
            <a:extLst>
              <a:ext uri="{FF2B5EF4-FFF2-40B4-BE49-F238E27FC236}">
                <a16:creationId xmlns:a16="http://schemas.microsoft.com/office/drawing/2014/main" id="{853B4ED6-C3AA-2547-8A55-AA3B1EB466FF}"/>
              </a:ext>
            </a:extLst>
          </p:cNvPr>
          <p:cNvSpPr txBox="1">
            <a:spLocks noChangeArrowheads="1"/>
          </p:cNvSpPr>
          <p:nvPr/>
        </p:nvSpPr>
        <p:spPr>
          <a:xfrm>
            <a:off x="-463550" y="487363"/>
            <a:ext cx="4849813" cy="468312"/>
          </a:xfrm>
          <a:prstGeom prst="rect">
            <a:avLst/>
          </a:prstGeom>
        </p:spPr>
        <p:txBody>
          <a:bodyPr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2800" b="1" dirty="0">
                <a:solidFill>
                  <a:schemeClr val="accent6">
                    <a:lumMod val="75000"/>
                  </a:schemeClr>
                </a:solidFill>
                <a:latin typeface="+mn-lt"/>
              </a:rPr>
              <a:t>Attribution Theory</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2" descr="https://www.big-change.org/wp-content/uploads/Screen-Shot-2015-11-27-at-11.37.21.png">
            <a:extLst>
              <a:ext uri="{FF2B5EF4-FFF2-40B4-BE49-F238E27FC236}">
                <a16:creationId xmlns:a16="http://schemas.microsoft.com/office/drawing/2014/main" id="{2802D4A7-BEDD-D246-A4C5-74AAFE6678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1101725"/>
            <a:ext cx="5832475" cy="424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853B4ED6-C3AA-2547-8A55-AA3B1EB466FF}"/>
              </a:ext>
            </a:extLst>
          </p:cNvPr>
          <p:cNvSpPr txBox="1">
            <a:spLocks noChangeArrowheads="1"/>
          </p:cNvSpPr>
          <p:nvPr/>
        </p:nvSpPr>
        <p:spPr>
          <a:xfrm>
            <a:off x="-382588" y="633413"/>
            <a:ext cx="4848226" cy="468312"/>
          </a:xfrm>
          <a:prstGeom prst="rect">
            <a:avLst/>
          </a:prstGeom>
        </p:spPr>
        <p:txBody>
          <a:bodyPr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2800" b="1" dirty="0">
                <a:solidFill>
                  <a:schemeClr val="accent6">
                    <a:lumMod val="75000"/>
                  </a:schemeClr>
                </a:solidFill>
                <a:latin typeface="+mn-lt"/>
              </a:rPr>
              <a:t>Attribution Theory</a:t>
            </a:r>
          </a:p>
        </p:txBody>
      </p:sp>
      <p:sp>
        <p:nvSpPr>
          <p:cNvPr id="156675" name="Rectangle 1">
            <a:extLst>
              <a:ext uri="{FF2B5EF4-FFF2-40B4-BE49-F238E27FC236}">
                <a16:creationId xmlns:a16="http://schemas.microsoft.com/office/drawing/2014/main" id="{FDF0847F-65E4-9749-A7E7-51A7E0712541}"/>
              </a:ext>
            </a:extLst>
          </p:cNvPr>
          <p:cNvSpPr>
            <a:spLocks noChangeArrowheads="1"/>
          </p:cNvSpPr>
          <p:nvPr/>
        </p:nvSpPr>
        <p:spPr bwMode="auto">
          <a:xfrm>
            <a:off x="4560888" y="6251575"/>
            <a:ext cx="457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1200"/>
              <a:t>Image credit: https://www.big-change.org/growth-mindset/</a:t>
            </a:r>
          </a:p>
        </p:txBody>
      </p:sp>
      <p:sp>
        <p:nvSpPr>
          <p:cNvPr id="156676" name="TextBox 7">
            <a:extLst>
              <a:ext uri="{FF2B5EF4-FFF2-40B4-BE49-F238E27FC236}">
                <a16:creationId xmlns:a16="http://schemas.microsoft.com/office/drawing/2014/main" id="{9D4523F4-FDAF-BE46-8BEE-67CD3F31F47F}"/>
              </a:ext>
            </a:extLst>
          </p:cNvPr>
          <p:cNvSpPr txBox="1">
            <a:spLocks noChangeArrowheads="1"/>
          </p:cNvSpPr>
          <p:nvPr/>
        </p:nvSpPr>
        <p:spPr bwMode="auto">
          <a:xfrm>
            <a:off x="611188" y="5241925"/>
            <a:ext cx="83534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a:t>When teachers actively teach students about Growth Mindset and being </a:t>
            </a:r>
          </a:p>
          <a:p>
            <a:r>
              <a:rPr lang="en-US" altLang="en-US"/>
              <a:t>responsible as self-directed, self-determined participants, they see more engagement and ownership in learning</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A470F9-5205-F142-A618-FC535B0E38E2}"/>
              </a:ext>
            </a:extLst>
          </p:cNvPr>
          <p:cNvSpPr txBox="1"/>
          <p:nvPr/>
        </p:nvSpPr>
        <p:spPr>
          <a:xfrm>
            <a:off x="251520" y="-243408"/>
            <a:ext cx="3038011" cy="6247864"/>
          </a:xfrm>
          <a:prstGeom prst="rect">
            <a:avLst/>
          </a:prstGeom>
          <a:noFill/>
        </p:spPr>
        <p:txBody>
          <a:bodyPr wrap="none">
            <a:spAutoFit/>
          </a:bodyPr>
          <a:lstStyle/>
          <a:p>
            <a:pPr>
              <a:defRPr/>
            </a:pPr>
            <a:r>
              <a:rPr lang="en-US" sz="40000" dirty="0">
                <a:solidFill>
                  <a:schemeClr val="accent1">
                    <a:alpha val="25000"/>
                  </a:schemeClr>
                </a:solidFill>
                <a:latin typeface="Helvetica" pitchFamily="2" charset="0"/>
                <a:cs typeface="Bangla Sangam MN" panose="02000000000000000000" pitchFamily="2" charset="0"/>
              </a:rPr>
              <a:t>9</a:t>
            </a:r>
          </a:p>
        </p:txBody>
      </p:sp>
      <p:sp>
        <p:nvSpPr>
          <p:cNvPr id="157698" name="TextBox 1">
            <a:extLst>
              <a:ext uri="{FF2B5EF4-FFF2-40B4-BE49-F238E27FC236}">
                <a16:creationId xmlns:a16="http://schemas.microsoft.com/office/drawing/2014/main" id="{F344515F-75B4-B142-AE58-127E31B850E2}"/>
              </a:ext>
            </a:extLst>
          </p:cNvPr>
          <p:cNvSpPr txBox="1">
            <a:spLocks noChangeArrowheads="1"/>
          </p:cNvSpPr>
          <p:nvPr/>
        </p:nvSpPr>
        <p:spPr bwMode="auto">
          <a:xfrm>
            <a:off x="971550" y="1844675"/>
            <a:ext cx="75453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3600"/>
              <a:t>Teach specific learning strategies &amp; </a:t>
            </a:r>
          </a:p>
          <a:p>
            <a:r>
              <a:rPr lang="en-US" altLang="en-US" sz="3600"/>
              <a:t>how to regulate one’s own learning</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A470F9-5205-F142-A618-FC535B0E38E2}"/>
              </a:ext>
            </a:extLst>
          </p:cNvPr>
          <p:cNvSpPr txBox="1"/>
          <p:nvPr/>
        </p:nvSpPr>
        <p:spPr>
          <a:xfrm>
            <a:off x="251520" y="-243408"/>
            <a:ext cx="3038011" cy="6247864"/>
          </a:xfrm>
          <a:prstGeom prst="rect">
            <a:avLst/>
          </a:prstGeom>
          <a:noFill/>
        </p:spPr>
        <p:txBody>
          <a:bodyPr wrap="none">
            <a:spAutoFit/>
          </a:bodyPr>
          <a:lstStyle/>
          <a:p>
            <a:pPr>
              <a:defRPr/>
            </a:pPr>
            <a:r>
              <a:rPr lang="en-US" sz="40000" dirty="0">
                <a:solidFill>
                  <a:schemeClr val="accent1">
                    <a:alpha val="11000"/>
                  </a:schemeClr>
                </a:solidFill>
                <a:latin typeface="Helvetica" pitchFamily="2" charset="0"/>
                <a:cs typeface="Bangla Sangam MN" panose="02000000000000000000" pitchFamily="2" charset="0"/>
              </a:rPr>
              <a:t>9</a:t>
            </a:r>
          </a:p>
        </p:txBody>
      </p:sp>
      <p:sp>
        <p:nvSpPr>
          <p:cNvPr id="6" name="TextBox 5">
            <a:extLst>
              <a:ext uri="{FF2B5EF4-FFF2-40B4-BE49-F238E27FC236}">
                <a16:creationId xmlns:a16="http://schemas.microsoft.com/office/drawing/2014/main" id="{F00766ED-304B-A543-A8ED-477879371B95}"/>
              </a:ext>
            </a:extLst>
          </p:cNvPr>
          <p:cNvSpPr txBox="1">
            <a:spLocks noChangeArrowheads="1"/>
          </p:cNvSpPr>
          <p:nvPr/>
        </p:nvSpPr>
        <p:spPr bwMode="auto">
          <a:xfrm>
            <a:off x="1401763" y="865188"/>
            <a:ext cx="6191250" cy="403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3200">
                <a:latin typeface="Helvetica" pitchFamily="2" charset="0"/>
              </a:rPr>
              <a:t> </a:t>
            </a:r>
            <a:r>
              <a:rPr lang="ja-JP" altLang="en-US" sz="3200">
                <a:latin typeface="Helvetica" pitchFamily="2" charset="0"/>
              </a:rPr>
              <a:t>“</a:t>
            </a:r>
            <a:r>
              <a:rPr lang="en-US" altLang="ja-JP" sz="3200">
                <a:latin typeface="Helvetica" pitchFamily="2" charset="0"/>
              </a:rPr>
              <a:t>By knowing what strategy to use and exactly what to do, struggling learners are apt to develop optimism --increased  self efficacy -- about their ability to succeed on tasks for which the strategy was designed</a:t>
            </a:r>
            <a:r>
              <a:rPr lang="ja-JP" altLang="en-US" sz="3200">
                <a:latin typeface="Helvetica" pitchFamily="2" charset="0"/>
              </a:rPr>
              <a:t>”</a:t>
            </a:r>
            <a:r>
              <a:rPr lang="en-US" altLang="ja-JP" sz="3200">
                <a:latin typeface="Helvetica" pitchFamily="2" charset="0"/>
              </a:rPr>
              <a:t> (Schunk &amp; Zimmerman, 1997)</a:t>
            </a:r>
            <a:endParaRPr lang="en-US" altLang="en-US" sz="32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A470F9-5205-F142-A618-FC535B0E38E2}"/>
              </a:ext>
            </a:extLst>
          </p:cNvPr>
          <p:cNvSpPr txBox="1"/>
          <p:nvPr/>
        </p:nvSpPr>
        <p:spPr>
          <a:xfrm>
            <a:off x="251520" y="-243408"/>
            <a:ext cx="3038011" cy="6247864"/>
          </a:xfrm>
          <a:prstGeom prst="rect">
            <a:avLst/>
          </a:prstGeom>
          <a:noFill/>
        </p:spPr>
        <p:txBody>
          <a:bodyPr wrap="none">
            <a:spAutoFit/>
          </a:bodyPr>
          <a:lstStyle/>
          <a:p>
            <a:pPr>
              <a:defRPr/>
            </a:pPr>
            <a:r>
              <a:rPr lang="en-US" sz="40000" dirty="0">
                <a:solidFill>
                  <a:schemeClr val="accent1">
                    <a:alpha val="14000"/>
                  </a:schemeClr>
                </a:solidFill>
                <a:latin typeface="Helvetica" pitchFamily="2" charset="0"/>
                <a:cs typeface="Bangla Sangam MN" panose="02000000000000000000" pitchFamily="2" charset="0"/>
              </a:rPr>
              <a:t>9</a:t>
            </a:r>
          </a:p>
        </p:txBody>
      </p:sp>
      <p:pic>
        <p:nvPicPr>
          <p:cNvPr id="159746" name="Picture 3">
            <a:extLst>
              <a:ext uri="{FF2B5EF4-FFF2-40B4-BE49-F238E27FC236}">
                <a16:creationId xmlns:a16="http://schemas.microsoft.com/office/drawing/2014/main" id="{A0FE5881-8F10-7147-AF84-6131E8D9632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9613" y="3222625"/>
            <a:ext cx="7659687"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7" name="Rectangle 5">
            <a:extLst>
              <a:ext uri="{FF2B5EF4-FFF2-40B4-BE49-F238E27FC236}">
                <a16:creationId xmlns:a16="http://schemas.microsoft.com/office/drawing/2014/main" id="{68A457A9-230C-8841-89D5-ECA2655F1288}"/>
              </a:ext>
            </a:extLst>
          </p:cNvPr>
          <p:cNvSpPr>
            <a:spLocks noChangeArrowheads="1"/>
          </p:cNvSpPr>
          <p:nvPr/>
        </p:nvSpPr>
        <p:spPr bwMode="auto">
          <a:xfrm>
            <a:off x="608013" y="493713"/>
            <a:ext cx="7862887"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1pPr>
            <a:lvl2pPr marL="742950" indent="-285750">
              <a:spcBef>
                <a:spcPts val="600"/>
              </a:spcBef>
              <a:buClr>
                <a:srgbClr val="4D0000"/>
              </a:buClr>
              <a:buSzPct val="100000"/>
              <a:buFont typeface="Wingdings 2" pitchFamily="2" charset="2"/>
              <a:buChar char="¡"/>
              <a:defRPr sz="2800">
                <a:solidFill>
                  <a:schemeClr val="tx2"/>
                </a:solidFill>
                <a:latin typeface="Century Gothic" panose="020B0502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itchFamily="2" charset="2"/>
              <a:buChar char="¡"/>
              <a:defRPr sz="2400">
                <a:solidFill>
                  <a:schemeClr val="tx2"/>
                </a:solidFill>
                <a:latin typeface="Century Gothic" panose="020B0502020202020204" pitchFamily="34" charset="0"/>
                <a:ea typeface="ＭＳ Ｐゴシック" panose="020B0600070205080204" pitchFamily="34" charset="-128"/>
              </a:defRPr>
            </a:lvl3pPr>
            <a:lvl4pPr marL="1600200" indent="-228600">
              <a:spcBef>
                <a:spcPts val="600"/>
              </a:spcBef>
              <a:buClr>
                <a:srgbClr val="4D0000"/>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2400">
                <a:solidFill>
                  <a:srgbClr val="0432FF"/>
                </a:solidFill>
                <a:latin typeface="Arial" panose="020B0604020202020204" pitchFamily="34" charset="0"/>
                <a:cs typeface="Arial" panose="020B0604020202020204" pitchFamily="34" charset="0"/>
              </a:rPr>
              <a:t>“It is recommended that teachers combine graphical presentations (e.g., graphs, ﬁgures) that illustrate key processes and concepts with verbal descriptions of those processes and concepts in order to facilitate student learning”.</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A470F9-5205-F142-A618-FC535B0E38E2}"/>
              </a:ext>
            </a:extLst>
          </p:cNvPr>
          <p:cNvSpPr txBox="1"/>
          <p:nvPr/>
        </p:nvSpPr>
        <p:spPr>
          <a:xfrm>
            <a:off x="251520" y="-243408"/>
            <a:ext cx="3038011" cy="6247864"/>
          </a:xfrm>
          <a:prstGeom prst="rect">
            <a:avLst/>
          </a:prstGeom>
          <a:noFill/>
        </p:spPr>
        <p:txBody>
          <a:bodyPr wrap="none">
            <a:spAutoFit/>
          </a:bodyPr>
          <a:lstStyle/>
          <a:p>
            <a:pPr>
              <a:defRPr/>
            </a:pPr>
            <a:r>
              <a:rPr lang="en-US" sz="40000" dirty="0">
                <a:solidFill>
                  <a:schemeClr val="accent1">
                    <a:alpha val="25000"/>
                  </a:schemeClr>
                </a:solidFill>
                <a:latin typeface="Helvetica" pitchFamily="2" charset="0"/>
                <a:cs typeface="Bangla Sangam MN" panose="02000000000000000000" pitchFamily="2" charset="0"/>
              </a:rPr>
              <a:t>9</a:t>
            </a:r>
          </a:p>
        </p:txBody>
      </p:sp>
      <p:pic>
        <p:nvPicPr>
          <p:cNvPr id="160770" name="Picture 3">
            <a:extLst>
              <a:ext uri="{FF2B5EF4-FFF2-40B4-BE49-F238E27FC236}">
                <a16:creationId xmlns:a16="http://schemas.microsoft.com/office/drawing/2014/main" id="{80C4979E-7FCB-A242-A4E4-F6D67CB0D3E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06775" y="188913"/>
            <a:ext cx="5537200" cy="289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1" name="Picture 4">
            <a:extLst>
              <a:ext uri="{FF2B5EF4-FFF2-40B4-BE49-F238E27FC236}">
                <a16:creationId xmlns:a16="http://schemas.microsoft.com/office/drawing/2014/main" id="{3211E57D-99FF-CF40-BF7D-5305D94BD8B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5375" y="3878263"/>
            <a:ext cx="2497138" cy="218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2" name="Picture 5">
            <a:extLst>
              <a:ext uri="{FF2B5EF4-FFF2-40B4-BE49-F238E27FC236}">
                <a16:creationId xmlns:a16="http://schemas.microsoft.com/office/drawing/2014/main" id="{04CAFE6A-6D9D-6D42-9F1D-ECFB277DF07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24300" y="3406775"/>
            <a:ext cx="2060575"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A470F9-5205-F142-A618-FC535B0E38E2}"/>
              </a:ext>
            </a:extLst>
          </p:cNvPr>
          <p:cNvSpPr txBox="1"/>
          <p:nvPr/>
        </p:nvSpPr>
        <p:spPr>
          <a:xfrm>
            <a:off x="251520" y="-243408"/>
            <a:ext cx="3038011" cy="6247864"/>
          </a:xfrm>
          <a:prstGeom prst="rect">
            <a:avLst/>
          </a:prstGeom>
          <a:noFill/>
        </p:spPr>
        <p:txBody>
          <a:bodyPr wrap="none">
            <a:spAutoFit/>
          </a:bodyPr>
          <a:lstStyle/>
          <a:p>
            <a:pPr>
              <a:defRPr/>
            </a:pPr>
            <a:r>
              <a:rPr lang="en-US" sz="40000" dirty="0">
                <a:solidFill>
                  <a:schemeClr val="accent1">
                    <a:alpha val="25000"/>
                  </a:schemeClr>
                </a:solidFill>
                <a:latin typeface="Helvetica" pitchFamily="2" charset="0"/>
                <a:cs typeface="Bangla Sangam MN" panose="02000000000000000000" pitchFamily="2" charset="0"/>
              </a:rPr>
              <a:t>9</a:t>
            </a:r>
          </a:p>
        </p:txBody>
      </p:sp>
      <p:pic>
        <p:nvPicPr>
          <p:cNvPr id="5" name="Picture 4">
            <a:extLst>
              <a:ext uri="{FF2B5EF4-FFF2-40B4-BE49-F238E27FC236}">
                <a16:creationId xmlns:a16="http://schemas.microsoft.com/office/drawing/2014/main" id="{841DF9B2-CC41-B047-ABCE-1D9AC37E8DE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9800" y="1698625"/>
            <a:ext cx="7467600" cy="2979738"/>
          </a:xfrm>
          <a:prstGeom prst="rect">
            <a:avLst/>
          </a:prstGeom>
          <a:noFill/>
          <a:ln w="9525">
            <a:solidFill>
              <a:schemeClr val="tx1"/>
            </a:solidFill>
            <a:miter lim="800000"/>
            <a:headEnd/>
            <a:tailEnd/>
          </a:ln>
          <a:effectLst>
            <a:outerShdw blurRad="50800" dist="1016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sp>
        <p:nvSpPr>
          <p:cNvPr id="161795" name="TextBox 1">
            <a:extLst>
              <a:ext uri="{FF2B5EF4-FFF2-40B4-BE49-F238E27FC236}">
                <a16:creationId xmlns:a16="http://schemas.microsoft.com/office/drawing/2014/main" id="{464BEC0B-0E53-E347-B44C-70AC8F9302F0}"/>
              </a:ext>
            </a:extLst>
          </p:cNvPr>
          <p:cNvSpPr txBox="1">
            <a:spLocks noChangeArrowheads="1"/>
          </p:cNvSpPr>
          <p:nvPr/>
        </p:nvSpPr>
        <p:spPr bwMode="auto">
          <a:xfrm>
            <a:off x="838200" y="4868863"/>
            <a:ext cx="27527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8000">
                <a:solidFill>
                  <a:schemeClr val="accent1"/>
                </a:solidFill>
                <a:latin typeface="Comic Sans MS" panose="030F0902030302020204" pitchFamily="66" charset="0"/>
              </a:rPr>
              <a:t>FOIL</a:t>
            </a:r>
          </a:p>
        </p:txBody>
      </p:sp>
      <p:sp>
        <p:nvSpPr>
          <p:cNvPr id="161796" name="TextBox 3">
            <a:extLst>
              <a:ext uri="{FF2B5EF4-FFF2-40B4-BE49-F238E27FC236}">
                <a16:creationId xmlns:a16="http://schemas.microsoft.com/office/drawing/2014/main" id="{9BD6FB01-F5C2-E047-B1AB-113B8B48D341}"/>
              </a:ext>
            </a:extLst>
          </p:cNvPr>
          <p:cNvSpPr txBox="1">
            <a:spLocks noChangeArrowheads="1"/>
          </p:cNvSpPr>
          <p:nvPr/>
        </p:nvSpPr>
        <p:spPr bwMode="auto">
          <a:xfrm rot="-746952">
            <a:off x="3221038" y="471488"/>
            <a:ext cx="45180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8000">
                <a:solidFill>
                  <a:srgbClr val="0070C0"/>
                </a:solidFill>
                <a:latin typeface="Chalkduster" panose="03050602040202020205" pitchFamily="66" charset="77"/>
              </a:rPr>
              <a:t>BEDMAS</a:t>
            </a:r>
          </a:p>
        </p:txBody>
      </p:sp>
      <p:sp>
        <p:nvSpPr>
          <p:cNvPr id="7" name="Rectangle 6">
            <a:extLst>
              <a:ext uri="{FF2B5EF4-FFF2-40B4-BE49-F238E27FC236}">
                <a16:creationId xmlns:a16="http://schemas.microsoft.com/office/drawing/2014/main" id="{757A0C36-DB49-0D45-B74E-C7447A3DF46F}"/>
              </a:ext>
            </a:extLst>
          </p:cNvPr>
          <p:cNvSpPr/>
          <p:nvPr/>
        </p:nvSpPr>
        <p:spPr>
          <a:xfrm rot="20591333">
            <a:off x="4746625" y="4516438"/>
            <a:ext cx="4087813" cy="1108075"/>
          </a:xfrm>
          <a:prstGeom prst="rect">
            <a:avLst/>
          </a:prstGeom>
        </p:spPr>
        <p:txBody>
          <a:bodyPr wrap="none">
            <a:spAutoFit/>
          </a:bodyPr>
          <a:lstStyle/>
          <a:p>
            <a:pPr>
              <a:defRPr/>
            </a:pPr>
            <a:r>
              <a:rPr lang="en-CA" sz="6600" b="1" dirty="0">
                <a:solidFill>
                  <a:srgbClr val="FF0000"/>
                </a:solidFill>
              </a:rPr>
              <a:t>R</a:t>
            </a:r>
            <a:r>
              <a:rPr lang="en-CA" sz="6600" b="1" dirty="0">
                <a:solidFill>
                  <a:schemeClr val="accent4"/>
                </a:solidFill>
              </a:rPr>
              <a:t>O</a:t>
            </a:r>
            <a:r>
              <a:rPr lang="en-CA" sz="6600" b="1" dirty="0">
                <a:solidFill>
                  <a:schemeClr val="accent4">
                    <a:lumMod val="60000"/>
                    <a:lumOff val="40000"/>
                  </a:schemeClr>
                </a:solidFill>
              </a:rPr>
              <a:t>Y</a:t>
            </a:r>
            <a:r>
              <a:rPr lang="en-CA" sz="6600" b="1" dirty="0">
                <a:solidFill>
                  <a:srgbClr val="00B050"/>
                </a:solidFill>
              </a:rPr>
              <a:t>G</a:t>
            </a:r>
            <a:r>
              <a:rPr lang="en-CA" sz="6600" b="1" dirty="0">
                <a:solidFill>
                  <a:srgbClr val="0070C0"/>
                </a:solidFill>
              </a:rPr>
              <a:t>B</a:t>
            </a:r>
            <a:r>
              <a:rPr lang="en-CA" sz="6600" b="1" dirty="0">
                <a:solidFill>
                  <a:srgbClr val="0432FF"/>
                </a:solidFill>
              </a:rPr>
              <a:t>I</a:t>
            </a:r>
            <a:r>
              <a:rPr lang="en-CA" sz="6600" b="1" dirty="0">
                <a:solidFill>
                  <a:srgbClr val="7030A0"/>
                </a:solidFill>
              </a:rPr>
              <a:t>V</a:t>
            </a:r>
            <a:endParaRPr lang="en-US" sz="6600" dirty="0">
              <a:solidFill>
                <a:srgbClr val="7030A0"/>
              </a:solidFil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Title 1">
            <a:extLst>
              <a:ext uri="{FF2B5EF4-FFF2-40B4-BE49-F238E27FC236}">
                <a16:creationId xmlns:a16="http://schemas.microsoft.com/office/drawing/2014/main" id="{6040D473-52A6-134E-B002-6D3836173FB5}"/>
              </a:ext>
            </a:extLst>
          </p:cNvPr>
          <p:cNvSpPr>
            <a:spLocks noGrp="1"/>
          </p:cNvSpPr>
          <p:nvPr>
            <p:ph type="title"/>
          </p:nvPr>
        </p:nvSpPr>
        <p:spPr>
          <a:xfrm>
            <a:off x="684213" y="525463"/>
            <a:ext cx="7315200" cy="1143000"/>
          </a:xfrm>
        </p:spPr>
        <p:txBody>
          <a:bodyPr/>
          <a:lstStyle/>
          <a:p>
            <a:pPr eaLnBrk="1" hangingPunct="1"/>
            <a:r>
              <a:rPr lang="en-US" altLang="en-US" b="1">
                <a:ea typeface="ＭＳ Ｐゴシック" panose="020B0600070205080204" pitchFamily="34" charset="-128"/>
              </a:rPr>
              <a:t>Frequent on-going assessment &amp; Progress monitoring</a:t>
            </a:r>
            <a:endParaRPr lang="en-US" altLang="en-US">
              <a:ea typeface="ＭＳ Ｐゴシック" panose="020B0600070205080204" pitchFamily="34" charset="-128"/>
            </a:endParaRPr>
          </a:p>
        </p:txBody>
      </p:sp>
      <p:sp>
        <p:nvSpPr>
          <p:cNvPr id="162818" name="TextBox 4">
            <a:extLst>
              <a:ext uri="{FF2B5EF4-FFF2-40B4-BE49-F238E27FC236}">
                <a16:creationId xmlns:a16="http://schemas.microsoft.com/office/drawing/2014/main" id="{1A30BAD8-DE59-3D4E-A755-772EC6D2375E}"/>
              </a:ext>
            </a:extLst>
          </p:cNvPr>
          <p:cNvSpPr txBox="1">
            <a:spLocks noChangeArrowheads="1"/>
          </p:cNvSpPr>
          <p:nvPr/>
        </p:nvSpPr>
        <p:spPr bwMode="auto">
          <a:xfrm>
            <a:off x="1547813" y="2276475"/>
            <a:ext cx="80010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1pPr>
            <a:lvl2pPr marL="742950" indent="-285750">
              <a:spcBef>
                <a:spcPts val="600"/>
              </a:spcBef>
              <a:buClr>
                <a:srgbClr val="4D0000"/>
              </a:buClr>
              <a:buSzPct val="100000"/>
              <a:buFont typeface="Wingdings 2" pitchFamily="2" charset="2"/>
              <a:buChar char="¡"/>
              <a:defRPr sz="2800">
                <a:solidFill>
                  <a:schemeClr val="tx2"/>
                </a:solidFill>
                <a:latin typeface="Century Gothic" panose="020B0502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itchFamily="2" charset="2"/>
              <a:buChar char="¡"/>
              <a:defRPr sz="2400">
                <a:solidFill>
                  <a:schemeClr val="tx2"/>
                </a:solidFill>
                <a:latin typeface="Century Gothic" panose="020B0502020202020204" pitchFamily="34" charset="0"/>
                <a:ea typeface="ＭＳ Ｐゴシック" panose="020B0600070205080204" pitchFamily="34" charset="-128"/>
              </a:defRPr>
            </a:lvl3pPr>
            <a:lvl4pPr marL="1600200" indent="-228600">
              <a:spcBef>
                <a:spcPts val="600"/>
              </a:spcBef>
              <a:buClr>
                <a:srgbClr val="4D0000"/>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itchFamily="2" charset="2"/>
              <a:buChar char="¡"/>
              <a:defRPr sz="2000">
                <a:solidFill>
                  <a:schemeClr val="tx2"/>
                </a:solidFill>
                <a:latin typeface="Century Gothic" panose="020B0502020202020204" pitchFamily="34" charset="0"/>
                <a:ea typeface="ＭＳ Ｐゴシック" panose="020B0600070205080204" pitchFamily="34" charset="-128"/>
              </a:defRPr>
            </a:lvl9pPr>
          </a:lstStyle>
          <a:p>
            <a:pPr eaLnBrk="1" hangingPunct="1">
              <a:spcBef>
                <a:spcPct val="0"/>
              </a:spcBef>
              <a:buClrTx/>
              <a:buSzTx/>
              <a:buFontTx/>
              <a:buChar char="-"/>
            </a:pPr>
            <a:r>
              <a:rPr lang="en-US" altLang="en-US" sz="2800" b="1">
                <a:solidFill>
                  <a:schemeClr val="tx1"/>
                </a:solidFill>
              </a:rPr>
              <a:t>Inform students about their progress</a:t>
            </a:r>
          </a:p>
          <a:p>
            <a:pPr eaLnBrk="1" hangingPunct="1">
              <a:spcBef>
                <a:spcPct val="0"/>
              </a:spcBef>
              <a:buClrTx/>
              <a:buSzTx/>
              <a:buFontTx/>
              <a:buNone/>
            </a:pPr>
            <a:endParaRPr lang="en-US" altLang="en-US" sz="2800" b="1">
              <a:solidFill>
                <a:schemeClr val="tx1"/>
              </a:solidFill>
            </a:endParaRPr>
          </a:p>
          <a:p>
            <a:pPr eaLnBrk="1" hangingPunct="1">
              <a:spcBef>
                <a:spcPct val="0"/>
              </a:spcBef>
              <a:buClrTx/>
              <a:buSzTx/>
              <a:buFontTx/>
              <a:buChar char="-"/>
            </a:pPr>
            <a:r>
              <a:rPr lang="en-US" altLang="en-US" sz="2800" b="1">
                <a:solidFill>
                  <a:schemeClr val="tx1"/>
                </a:solidFill>
              </a:rPr>
              <a:t>Timely, explicit and specific, and focused</a:t>
            </a:r>
          </a:p>
          <a:p>
            <a:pPr eaLnBrk="1" hangingPunct="1">
              <a:spcBef>
                <a:spcPct val="0"/>
              </a:spcBef>
              <a:buClrTx/>
              <a:buSzTx/>
              <a:buFontTx/>
              <a:buNone/>
            </a:pPr>
            <a:endParaRPr lang="en-US" altLang="en-US" sz="2800" b="1">
              <a:solidFill>
                <a:schemeClr val="tx1"/>
              </a:solidFill>
            </a:endParaRPr>
          </a:p>
          <a:p>
            <a:pPr eaLnBrk="1" hangingPunct="1">
              <a:spcBef>
                <a:spcPct val="0"/>
              </a:spcBef>
              <a:buClrTx/>
              <a:buSzTx/>
              <a:buFontTx/>
              <a:buChar char="-"/>
            </a:pPr>
            <a:r>
              <a:rPr lang="en-US" altLang="en-US" sz="2800" b="1">
                <a:solidFill>
                  <a:schemeClr val="tx1"/>
                </a:solidFill>
              </a:rPr>
              <a:t>Helps inform teacher</a:t>
            </a:r>
            <a:r>
              <a:rPr lang="ja-JP" altLang="en-US" sz="2800" b="1">
                <a:solidFill>
                  <a:schemeClr val="tx1"/>
                </a:solidFill>
              </a:rPr>
              <a:t>’</a:t>
            </a:r>
            <a:r>
              <a:rPr lang="en-US" altLang="ja-JP" sz="2800" b="1">
                <a:solidFill>
                  <a:schemeClr val="tx1"/>
                </a:solidFill>
              </a:rPr>
              <a:t>s own practice &amp;  </a:t>
            </a:r>
          </a:p>
          <a:p>
            <a:pPr eaLnBrk="1" hangingPunct="1">
              <a:spcBef>
                <a:spcPct val="0"/>
              </a:spcBef>
              <a:buClrTx/>
              <a:buSzTx/>
              <a:buFontTx/>
              <a:buNone/>
            </a:pPr>
            <a:r>
              <a:rPr lang="en-US" altLang="en-US" sz="2800" b="1">
                <a:solidFill>
                  <a:schemeClr val="tx1"/>
                </a:solidFill>
              </a:rPr>
              <a:t> effectiveness</a:t>
            </a:r>
          </a:p>
        </p:txBody>
      </p:sp>
      <p:sp>
        <p:nvSpPr>
          <p:cNvPr id="5" name="TextBox 4">
            <a:extLst>
              <a:ext uri="{FF2B5EF4-FFF2-40B4-BE49-F238E27FC236}">
                <a16:creationId xmlns:a16="http://schemas.microsoft.com/office/drawing/2014/main" id="{0886489C-BCD7-514D-B633-F41BB5D1EA45}"/>
              </a:ext>
            </a:extLst>
          </p:cNvPr>
          <p:cNvSpPr txBox="1"/>
          <p:nvPr/>
        </p:nvSpPr>
        <p:spPr>
          <a:xfrm>
            <a:off x="251520" y="-243408"/>
            <a:ext cx="3038011" cy="6247864"/>
          </a:xfrm>
          <a:prstGeom prst="rect">
            <a:avLst/>
          </a:prstGeom>
          <a:noFill/>
        </p:spPr>
        <p:txBody>
          <a:bodyPr wrap="none">
            <a:spAutoFit/>
          </a:bodyPr>
          <a:lstStyle/>
          <a:p>
            <a:pPr>
              <a:defRPr/>
            </a:pPr>
            <a:r>
              <a:rPr lang="en-US" sz="40000" dirty="0">
                <a:solidFill>
                  <a:schemeClr val="accent1">
                    <a:alpha val="12000"/>
                  </a:schemeClr>
                </a:solidFill>
                <a:latin typeface="Helvetica" pitchFamily="2" charset="0"/>
                <a:cs typeface="Bangla Sangam MN" panose="02000000000000000000" pitchFamily="2" charset="0"/>
              </a:rPr>
              <a:t>9</a:t>
            </a:r>
          </a:p>
        </p:txBody>
      </p:sp>
    </p:spTree>
  </p:cSld>
  <p:clrMapOvr>
    <a:masterClrMapping/>
  </p:clrMapOvr>
</p:sld>
</file>

<file path=ppt/theme/theme1.xml><?xml version="1.0" encoding="utf-8"?>
<a:theme xmlns:a="http://schemas.openxmlformats.org/drawingml/2006/main" name="Plaza">
  <a:themeElements>
    <a:clrScheme name="Plaza">
      <a:dk1>
        <a:sysClr val="windowText" lastClr="000000"/>
      </a:dk1>
      <a:lt1>
        <a:sysClr val="window" lastClr="FFFFFF"/>
      </a:lt1>
      <a:dk2>
        <a:srgbClr val="333333"/>
      </a:dk2>
      <a:lt2>
        <a:srgbClr val="CCCCCC"/>
      </a:lt2>
      <a:accent1>
        <a:srgbClr val="990000"/>
      </a:accent1>
      <a:accent2>
        <a:srgbClr val="580101"/>
      </a:accent2>
      <a:accent3>
        <a:srgbClr val="E94A00"/>
      </a:accent3>
      <a:accent4>
        <a:srgbClr val="EB8F00"/>
      </a:accent4>
      <a:accent5>
        <a:srgbClr val="A4A4A4"/>
      </a:accent5>
      <a:accent6>
        <a:srgbClr val="666666"/>
      </a:accent6>
      <a:hlink>
        <a:srgbClr val="D01010"/>
      </a:hlink>
      <a:folHlink>
        <a:srgbClr val="E6682E"/>
      </a:folHlink>
    </a:clrScheme>
    <a:fontScheme name="Plaza">
      <a:majorFont>
        <a:latin typeface="Century Gothic"/>
        <a:ea typeface=""/>
        <a:cs typeface=""/>
        <a:font script="Jpan" typeface="メイリオ"/>
      </a:majorFont>
      <a:minorFont>
        <a:latin typeface="Century Gothic"/>
        <a:ea typeface=""/>
        <a:cs typeface=""/>
        <a:font script="Jpan" typeface="メイリオ"/>
      </a:minorFont>
    </a:fontScheme>
    <a:fmtScheme name="Plaza">
      <a:fillStyleLst>
        <a:solidFill>
          <a:schemeClr val="phClr"/>
        </a:solidFill>
        <a:gradFill rotWithShape="1">
          <a:gsLst>
            <a:gs pos="0">
              <a:schemeClr val="phClr">
                <a:tint val="100000"/>
                <a:shade val="60000"/>
                <a:satMod val="135000"/>
              </a:schemeClr>
            </a:gs>
            <a:gs pos="100000">
              <a:schemeClr val="phClr">
                <a:tint val="100000"/>
                <a:shade val="100000"/>
                <a:satMod val="135000"/>
              </a:schemeClr>
            </a:gs>
          </a:gsLst>
          <a:lin ang="16200000" scaled="1"/>
        </a:gradFill>
        <a:gradFill rotWithShape="1">
          <a:gsLst>
            <a:gs pos="0">
              <a:schemeClr val="phClr">
                <a:shade val="70000"/>
                <a:satMod val="120000"/>
              </a:schemeClr>
            </a:gs>
            <a:gs pos="35000">
              <a:schemeClr val="phClr">
                <a:shade val="100000"/>
                <a:satMod val="150000"/>
              </a:schemeClr>
            </a:gs>
            <a:gs pos="70000">
              <a:schemeClr val="phClr">
                <a:tint val="100000"/>
                <a:shade val="100000"/>
                <a:satMod val="200000"/>
                <a:greenMod val="100000"/>
              </a:schemeClr>
            </a:gs>
            <a:gs pos="100000">
              <a:schemeClr val="phClr">
                <a:tint val="100000"/>
                <a:shade val="100000"/>
                <a:satMod val="250000"/>
                <a:greenMod val="100000"/>
              </a:schemeClr>
            </a:gs>
          </a:gsLst>
          <a:lin ang="162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a:effectStyle>
        <a:effectStyle>
          <a:effectLst>
            <a:innerShdw blurRad="50800" dist="25400" dir="13500000">
              <a:srgbClr val="FFFFFF">
                <a:alpha val="75000"/>
              </a:srgbClr>
            </a:innerShdw>
            <a:outerShdw blurRad="88900" dist="38100" dir="6600000" sx="101000" sy="101000" rotWithShape="0">
              <a:srgbClr val="000000">
                <a:alpha val="50000"/>
              </a:srgbClr>
            </a:outerShdw>
          </a:effectLst>
          <a:scene3d>
            <a:camera prst="perspectiveFront" fov="3000000"/>
            <a:lightRig rig="morning" dir="tl">
              <a:rot lat="0" lon="0" rev="1800000"/>
            </a:lightRig>
          </a:scene3d>
          <a:sp3d contourW="38100" prstMaterial="softEdge">
            <a:bevelT w="25400" h="38100"/>
            <a:contourClr>
              <a:schemeClr val="phClr">
                <a:tint val="6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Equity.thmx</Template>
  <TotalTime>4920</TotalTime>
  <Words>5340</Words>
  <Application>Microsoft Macintosh PowerPoint</Application>
  <PresentationFormat>On-screen Show (4:3)</PresentationFormat>
  <Paragraphs>833</Paragraphs>
  <Slides>104</Slides>
  <Notes>49</Notes>
  <HiddenSlides>0</HiddenSlides>
  <MMClips>1</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104</vt:i4>
      </vt:variant>
    </vt:vector>
  </HeadingPairs>
  <TitlesOfParts>
    <vt:vector size="120" baseType="lpstr">
      <vt:lpstr>Arial</vt:lpstr>
      <vt:lpstr>Arial Black</vt:lpstr>
      <vt:lpstr>Bradley Hand</vt:lpstr>
      <vt:lpstr>Calibri</vt:lpstr>
      <vt:lpstr>Century</vt:lpstr>
      <vt:lpstr>Century Gothic</vt:lpstr>
      <vt:lpstr>Chalkduster</vt:lpstr>
      <vt:lpstr>Comic Sans MS</vt:lpstr>
      <vt:lpstr>Franklin Gothic Medium</vt:lpstr>
      <vt:lpstr>Helvetica</vt:lpstr>
      <vt:lpstr>Helvetica Neue Condensed</vt:lpstr>
      <vt:lpstr>Rockwell</vt:lpstr>
      <vt:lpstr>Times</vt:lpstr>
      <vt:lpstr>Wingdings 2</vt:lpstr>
      <vt:lpstr>Plaza</vt:lpstr>
      <vt:lpstr>Excel.Chart.8</vt:lpstr>
      <vt:lpstr>Tantalizing Teaching Techniques that  Target the Tepid  </vt:lpstr>
      <vt:lpstr>PowerPoint Presentation</vt:lpstr>
      <vt:lpstr>PowerPoint Presentation</vt:lpstr>
      <vt:lpstr>Tantalizing Teaching Techniques that  Target the Tepid  </vt:lpstr>
      <vt:lpstr>Introduction</vt:lpstr>
      <vt:lpstr>PowerPoint Presentation</vt:lpstr>
      <vt:lpstr>PowerPoint Presentation</vt:lpstr>
      <vt:lpstr>PowerPoint Presentation</vt:lpstr>
      <vt:lpstr>PowerPoint Presentation</vt:lpstr>
      <vt:lpstr>Introduction</vt:lpstr>
      <vt:lpstr>Introduction</vt:lpstr>
      <vt:lpstr>Learning:  A change in long term memory</vt:lpstr>
      <vt:lpstr>Instruction must be made more powerful for  students at risk  for learning difficulties. </vt:lpstr>
      <vt:lpstr>Illustration of learning:</vt:lpstr>
      <vt:lpstr>Tantalizing Teaching Techniques that  Target the Tepid  </vt:lpstr>
      <vt:lpstr>Things to consider when planning your instruction for all students </vt:lpstr>
      <vt:lpstr>PowerPoint Presentation</vt:lpstr>
      <vt:lpstr>PowerPoint Presentation</vt:lpstr>
      <vt:lpstr>PowerPoint Presentation</vt:lpstr>
      <vt:lpstr>PowerPoint Presentation</vt:lpstr>
      <vt:lpstr>Interleave worked examples &amp; Problem solving exercises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Extraneous Load</vt:lpstr>
      <vt:lpstr>Extraneous Load</vt:lpstr>
      <vt:lpstr>Germane Load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Frequent on-going assessment &amp; Progress monitoring</vt:lpstr>
      <vt:lpstr>PowerPoint Presentation</vt:lpstr>
      <vt:lpstr>PowerPoint Presentation</vt:lpstr>
      <vt:lpstr>PowerPoint Presentation</vt:lpstr>
      <vt:lpstr>PowerPoint Presentation</vt:lpstr>
      <vt:lpstr>PowerPoint Presentation</vt:lpstr>
    </vt:vector>
  </TitlesOfParts>
  <Company>Queen's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Tantalizing Teaching Techniques that  Target the Tepid   Effective Interventions for    Struggling Students in  K-3</dc:title>
  <dc:creator>Chris Mattatall</dc:creator>
  <cp:lastModifiedBy>Mattatall, Chris</cp:lastModifiedBy>
  <cp:revision>242</cp:revision>
  <dcterms:created xsi:type="dcterms:W3CDTF">2010-02-25T22:15:35Z</dcterms:created>
  <dcterms:modified xsi:type="dcterms:W3CDTF">2023-02-23T22:39:02Z</dcterms:modified>
</cp:coreProperties>
</file>